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5"/>
  </p:notesMasterIdLst>
  <p:sldIdLst>
    <p:sldId id="309" r:id="rId2"/>
    <p:sldId id="259" r:id="rId3"/>
    <p:sldId id="310" r:id="rId4"/>
    <p:sldId id="311" r:id="rId5"/>
    <p:sldId id="263" r:id="rId6"/>
    <p:sldId id="312" r:id="rId7"/>
    <p:sldId id="316" r:id="rId8"/>
    <p:sldId id="313" r:id="rId9"/>
    <p:sldId id="314" r:id="rId10"/>
    <p:sldId id="315" r:id="rId11"/>
    <p:sldId id="318" r:id="rId12"/>
    <p:sldId id="319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267" r:id="rId24"/>
  </p:sldIdLst>
  <p:sldSz cx="9144000" cy="5143500" type="screen16x9"/>
  <p:notesSz cx="6858000" cy="9144000"/>
  <p:embeddedFontLst>
    <p:embeddedFont>
      <p:font typeface="IBM Plex Sans" panose="020B0604020202020204" charset="0"/>
      <p:regular r:id="rId26"/>
      <p:bold r:id="rId27"/>
      <p:italic r:id="rId28"/>
      <p:boldItalic r:id="rId29"/>
    </p:embeddedFont>
    <p:embeddedFont>
      <p:font typeface="IBM Plex Sans Medium" panose="020B0604020202020204" charset="0"/>
      <p:regular r:id="rId30"/>
      <p:bold r:id="rId31"/>
      <p:italic r:id="rId32"/>
      <p:boldItalic r:id="rId33"/>
    </p:embeddedFont>
    <p:embeddedFont>
      <p:font typeface="IBM Plex Sans SemiBold" panose="020B0604020202020204" charset="0"/>
      <p:regular r:id="rId34"/>
      <p:bold r:id="rId35"/>
      <p:italic r:id="rId36"/>
      <p:boldItalic r:id="rId37"/>
    </p:embeddedFont>
    <p:embeddedFont>
      <p:font typeface="Sedgwick Av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A6F42-1C7E-42F4-B88C-C2D28AFF0130}" v="15" dt="2021-03-24T19:36:25.479"/>
  </p1510:revLst>
</p1510:revInfo>
</file>

<file path=ppt/tableStyles.xml><?xml version="1.0" encoding="utf-8"?>
<a:tblStyleLst xmlns:a="http://schemas.openxmlformats.org/drawingml/2006/main" def="{9BE48470-B667-4093-BFA7-560C9A2E8A3F}">
  <a:tblStyle styleId="{9BE48470-B667-4093-BFA7-560C9A2E8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62"/>
  </p:normalViewPr>
  <p:slideViewPr>
    <p:cSldViewPr snapToGrid="0" snapToObjects="1">
      <p:cViewPr>
        <p:scale>
          <a:sx n="160" d="100"/>
          <a:sy n="160" d="100"/>
        </p:scale>
        <p:origin x="85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4df2750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4df2750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f1c50c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f1c50c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54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933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43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4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5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f1c50cf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7f1c50cf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82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7f1c50c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7f1c50c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4df2750f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4df2750f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24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92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6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4df2750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4df2750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8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7f1c50cf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7f1c50cf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51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10fcf3562_4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10fcf3562_4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64df2750f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64df2750f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57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4df2750f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64df2750f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64df2750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64df2750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1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7f1c50cf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7f1c50cf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126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1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4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64df2750f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64df2750f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42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9267675" y="4902058"/>
            <a:ext cx="144208" cy="12969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9261592" y="5011700"/>
            <a:ext cx="95125" cy="35395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33307" y="423371"/>
            <a:ext cx="2004747" cy="452528"/>
          </a:xfrm>
          <a:custGeom>
            <a:avLst/>
            <a:gdLst/>
            <a:ahLst/>
            <a:cxnLst/>
            <a:rect l="l" t="t" r="r" b="b"/>
            <a:pathLst>
              <a:path w="22641" h="5111" extrusionOk="0">
                <a:moveTo>
                  <a:pt x="11440" y="1"/>
                </a:moveTo>
                <a:cubicBezTo>
                  <a:pt x="11419" y="1"/>
                  <a:pt x="11397" y="1"/>
                  <a:pt x="11376" y="1"/>
                </a:cubicBezTo>
                <a:cubicBezTo>
                  <a:pt x="10396" y="39"/>
                  <a:pt x="9527" y="474"/>
                  <a:pt x="8985" y="1198"/>
                </a:cubicBezTo>
                <a:cubicBezTo>
                  <a:pt x="8802" y="1126"/>
                  <a:pt x="8623" y="1088"/>
                  <a:pt x="8440" y="1088"/>
                </a:cubicBezTo>
                <a:cubicBezTo>
                  <a:pt x="8005" y="1088"/>
                  <a:pt x="7608" y="1305"/>
                  <a:pt x="7353" y="1633"/>
                </a:cubicBezTo>
                <a:cubicBezTo>
                  <a:pt x="7140" y="1465"/>
                  <a:pt x="6910" y="1377"/>
                  <a:pt x="6706" y="1377"/>
                </a:cubicBezTo>
                <a:cubicBezTo>
                  <a:pt x="6599" y="1377"/>
                  <a:pt x="6499" y="1401"/>
                  <a:pt x="6411" y="1450"/>
                </a:cubicBezTo>
                <a:cubicBezTo>
                  <a:pt x="6159" y="1560"/>
                  <a:pt x="6049" y="1813"/>
                  <a:pt x="6049" y="2102"/>
                </a:cubicBezTo>
                <a:cubicBezTo>
                  <a:pt x="5869" y="2068"/>
                  <a:pt x="5725" y="2068"/>
                  <a:pt x="5542" y="2068"/>
                </a:cubicBezTo>
                <a:cubicBezTo>
                  <a:pt x="4817" y="2068"/>
                  <a:pt x="4238" y="2537"/>
                  <a:pt x="4020" y="3189"/>
                </a:cubicBezTo>
                <a:cubicBezTo>
                  <a:pt x="3768" y="3044"/>
                  <a:pt x="3479" y="2937"/>
                  <a:pt x="3189" y="2937"/>
                </a:cubicBezTo>
                <a:cubicBezTo>
                  <a:pt x="2464" y="2972"/>
                  <a:pt x="1847" y="3517"/>
                  <a:pt x="1774" y="4203"/>
                </a:cubicBezTo>
                <a:cubicBezTo>
                  <a:pt x="1630" y="4169"/>
                  <a:pt x="1450" y="4131"/>
                  <a:pt x="1305" y="4131"/>
                </a:cubicBezTo>
                <a:cubicBezTo>
                  <a:pt x="580" y="4169"/>
                  <a:pt x="1" y="4566"/>
                  <a:pt x="1" y="5038"/>
                </a:cubicBezTo>
                <a:cubicBezTo>
                  <a:pt x="1" y="5073"/>
                  <a:pt x="36" y="5073"/>
                  <a:pt x="36" y="5111"/>
                </a:cubicBezTo>
                <a:lnTo>
                  <a:pt x="22641" y="5111"/>
                </a:lnTo>
                <a:cubicBezTo>
                  <a:pt x="22641" y="4783"/>
                  <a:pt x="21192" y="4493"/>
                  <a:pt x="19273" y="4459"/>
                </a:cubicBezTo>
                <a:cubicBezTo>
                  <a:pt x="19237" y="3901"/>
                  <a:pt x="17324" y="3477"/>
                  <a:pt x="14950" y="3477"/>
                </a:cubicBezTo>
                <a:cubicBezTo>
                  <a:pt x="14858" y="3477"/>
                  <a:pt x="14765" y="3478"/>
                  <a:pt x="14671" y="3479"/>
                </a:cubicBezTo>
                <a:lnTo>
                  <a:pt x="14636" y="3479"/>
                </a:lnTo>
                <a:cubicBezTo>
                  <a:pt x="14636" y="3372"/>
                  <a:pt x="14671" y="3262"/>
                  <a:pt x="14636" y="3154"/>
                </a:cubicBezTo>
                <a:cubicBezTo>
                  <a:pt x="14636" y="1399"/>
                  <a:pt x="13185" y="1"/>
                  <a:pt x="1144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0000" y="1544925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edgwick Ave"/>
              <a:buNone/>
              <a:defRPr sz="6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0000" y="2451650"/>
            <a:ext cx="49758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90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list">
  <p:cSld name="CUSTOM_4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48400" y="161099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2"/>
          </p:nvPr>
        </p:nvSpPr>
        <p:spPr>
          <a:xfrm>
            <a:off x="720000" y="1704975"/>
            <a:ext cx="3591000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llustration + highlight">
  <p:cSld name="CUSTOM_4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720000" y="1798320"/>
            <a:ext cx="59988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2"/>
          </p:nvPr>
        </p:nvSpPr>
        <p:spPr>
          <a:xfrm>
            <a:off x="720000" y="3952725"/>
            <a:ext cx="469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740925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2" hasCustomPrompt="1"/>
          </p:nvPr>
        </p:nvSpPr>
        <p:spPr>
          <a:xfrm>
            <a:off x="1044825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3"/>
          </p:nvPr>
        </p:nvSpPr>
        <p:spPr>
          <a:xfrm>
            <a:off x="3342300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4" hasCustomPrompt="1"/>
          </p:nvPr>
        </p:nvSpPr>
        <p:spPr>
          <a:xfrm>
            <a:off x="3646200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5"/>
          </p:nvPr>
        </p:nvSpPr>
        <p:spPr>
          <a:xfrm>
            <a:off x="5943675" y="2206625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6" hasCustomPrompt="1"/>
          </p:nvPr>
        </p:nvSpPr>
        <p:spPr>
          <a:xfrm>
            <a:off x="6247575" y="1813025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7"/>
          </p:nvPr>
        </p:nvSpPr>
        <p:spPr>
          <a:xfrm>
            <a:off x="740925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8" hasCustomPrompt="1"/>
          </p:nvPr>
        </p:nvSpPr>
        <p:spPr>
          <a:xfrm>
            <a:off x="1044825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9"/>
          </p:nvPr>
        </p:nvSpPr>
        <p:spPr>
          <a:xfrm>
            <a:off x="3342300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 idx="13" hasCustomPrompt="1"/>
          </p:nvPr>
        </p:nvSpPr>
        <p:spPr>
          <a:xfrm>
            <a:off x="3646200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4"/>
          </p:nvPr>
        </p:nvSpPr>
        <p:spPr>
          <a:xfrm>
            <a:off x="5943675" y="3762000"/>
            <a:ext cx="24594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15" hasCustomPrompt="1"/>
          </p:nvPr>
        </p:nvSpPr>
        <p:spPr>
          <a:xfrm>
            <a:off x="6247575" y="3368400"/>
            <a:ext cx="18516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edgwick Ave"/>
              <a:buNone/>
              <a:defRPr sz="2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1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0" y="4486148"/>
            <a:ext cx="9191400" cy="7029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8530024" y="4822948"/>
            <a:ext cx="203020" cy="181512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2361177" y="4679505"/>
            <a:ext cx="137183" cy="121969"/>
          </a:xfrm>
          <a:custGeom>
            <a:avLst/>
            <a:gdLst/>
            <a:ahLst/>
            <a:cxnLst/>
            <a:rect l="l" t="t" r="r" b="b"/>
            <a:pathLst>
              <a:path w="1046" h="930" extrusionOk="0">
                <a:moveTo>
                  <a:pt x="779" y="1"/>
                </a:moveTo>
                <a:cubicBezTo>
                  <a:pt x="599" y="1"/>
                  <a:pt x="508" y="750"/>
                  <a:pt x="508" y="750"/>
                </a:cubicBezTo>
                <a:cubicBezTo>
                  <a:pt x="508" y="750"/>
                  <a:pt x="581" y="132"/>
                  <a:pt x="401" y="98"/>
                </a:cubicBezTo>
                <a:cubicBezTo>
                  <a:pt x="389" y="93"/>
                  <a:pt x="378" y="92"/>
                  <a:pt x="368" y="92"/>
                </a:cubicBezTo>
                <a:cubicBezTo>
                  <a:pt x="203" y="92"/>
                  <a:pt x="363" y="639"/>
                  <a:pt x="363" y="639"/>
                </a:cubicBezTo>
                <a:cubicBezTo>
                  <a:pt x="363" y="639"/>
                  <a:pt x="260" y="356"/>
                  <a:pt x="163" y="356"/>
                </a:cubicBezTo>
                <a:cubicBezTo>
                  <a:pt x="145" y="356"/>
                  <a:pt x="128" y="365"/>
                  <a:pt x="111" y="387"/>
                </a:cubicBezTo>
                <a:cubicBezTo>
                  <a:pt x="1" y="532"/>
                  <a:pt x="328" y="929"/>
                  <a:pt x="328" y="929"/>
                </a:cubicBezTo>
                <a:lnTo>
                  <a:pt x="691" y="929"/>
                </a:lnTo>
                <a:cubicBezTo>
                  <a:pt x="691" y="929"/>
                  <a:pt x="870" y="822"/>
                  <a:pt x="981" y="532"/>
                </a:cubicBezTo>
                <a:cubicBezTo>
                  <a:pt x="997" y="468"/>
                  <a:pt x="991" y="443"/>
                  <a:pt x="973" y="443"/>
                </a:cubicBezTo>
                <a:cubicBezTo>
                  <a:pt x="924" y="443"/>
                  <a:pt x="780" y="629"/>
                  <a:pt x="719" y="711"/>
                </a:cubicBezTo>
                <a:lnTo>
                  <a:pt x="719" y="711"/>
                </a:lnTo>
                <a:cubicBezTo>
                  <a:pt x="805" y="589"/>
                  <a:pt x="1046" y="206"/>
                  <a:pt x="836" y="25"/>
                </a:cubicBezTo>
                <a:cubicBezTo>
                  <a:pt x="816" y="8"/>
                  <a:pt x="797" y="1"/>
                  <a:pt x="779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7416370" y="5030861"/>
            <a:ext cx="118691" cy="103740"/>
          </a:xfrm>
          <a:custGeom>
            <a:avLst/>
            <a:gdLst/>
            <a:ahLst/>
            <a:cxnLst/>
            <a:rect l="l" t="t" r="r" b="b"/>
            <a:pathLst>
              <a:path w="905" h="791" extrusionOk="0">
                <a:moveTo>
                  <a:pt x="661" y="0"/>
                </a:moveTo>
                <a:cubicBezTo>
                  <a:pt x="493" y="0"/>
                  <a:pt x="435" y="608"/>
                  <a:pt x="435" y="608"/>
                </a:cubicBezTo>
                <a:cubicBezTo>
                  <a:pt x="435" y="608"/>
                  <a:pt x="470" y="100"/>
                  <a:pt x="325" y="66"/>
                </a:cubicBezTo>
                <a:cubicBezTo>
                  <a:pt x="318" y="64"/>
                  <a:pt x="312" y="64"/>
                  <a:pt x="307" y="64"/>
                </a:cubicBezTo>
                <a:cubicBezTo>
                  <a:pt x="155" y="64"/>
                  <a:pt x="290" y="535"/>
                  <a:pt x="290" y="535"/>
                </a:cubicBezTo>
                <a:cubicBezTo>
                  <a:pt x="290" y="535"/>
                  <a:pt x="209" y="296"/>
                  <a:pt x="140" y="296"/>
                </a:cubicBezTo>
                <a:cubicBezTo>
                  <a:pt x="129" y="296"/>
                  <a:pt x="118" y="303"/>
                  <a:pt x="107" y="318"/>
                </a:cubicBezTo>
                <a:cubicBezTo>
                  <a:pt x="0" y="428"/>
                  <a:pt x="290" y="790"/>
                  <a:pt x="290" y="790"/>
                </a:cubicBezTo>
                <a:lnTo>
                  <a:pt x="580" y="790"/>
                </a:lnTo>
                <a:cubicBezTo>
                  <a:pt x="580" y="790"/>
                  <a:pt x="725" y="680"/>
                  <a:pt x="797" y="428"/>
                </a:cubicBezTo>
                <a:cubicBezTo>
                  <a:pt x="820" y="381"/>
                  <a:pt x="823" y="363"/>
                  <a:pt x="814" y="363"/>
                </a:cubicBezTo>
                <a:cubicBezTo>
                  <a:pt x="780" y="363"/>
                  <a:pt x="580" y="608"/>
                  <a:pt x="580" y="608"/>
                </a:cubicBezTo>
                <a:cubicBezTo>
                  <a:pt x="580" y="608"/>
                  <a:pt x="904" y="210"/>
                  <a:pt x="725" y="28"/>
                </a:cubicBezTo>
                <a:cubicBezTo>
                  <a:pt x="702" y="9"/>
                  <a:pt x="680" y="0"/>
                  <a:pt x="661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8615534" y="4980458"/>
            <a:ext cx="137707" cy="52591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8753252" y="4894684"/>
            <a:ext cx="90493" cy="38033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30480" y="4863896"/>
            <a:ext cx="120621" cy="44164"/>
          </a:xfrm>
          <a:custGeom>
            <a:avLst/>
            <a:gdLst/>
            <a:ahLst/>
            <a:cxnLst/>
            <a:rect l="l" t="t" r="r" b="b"/>
            <a:pathLst>
              <a:path w="691" h="253" extrusionOk="0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91" y="252"/>
                </a:lnTo>
                <a:cubicBezTo>
                  <a:pt x="691" y="252"/>
                  <a:pt x="546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2413637" y="4787310"/>
            <a:ext cx="90231" cy="33181"/>
          </a:xfrm>
          <a:custGeom>
            <a:avLst/>
            <a:gdLst/>
            <a:ahLst/>
            <a:cxnLst/>
            <a:rect l="l" t="t" r="r" b="b"/>
            <a:pathLst>
              <a:path w="688" h="253" extrusionOk="0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88" y="252"/>
                </a:lnTo>
                <a:cubicBezTo>
                  <a:pt x="688" y="252"/>
                  <a:pt x="543" y="0"/>
                  <a:pt x="470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23"/>
          <p:cNvGrpSpPr/>
          <p:nvPr/>
        </p:nvGrpSpPr>
        <p:grpSpPr>
          <a:xfrm>
            <a:off x="7213323" y="4878907"/>
            <a:ext cx="203043" cy="201524"/>
            <a:chOff x="3228881" y="1412850"/>
            <a:chExt cx="473845" cy="470301"/>
          </a:xfrm>
        </p:grpSpPr>
        <p:sp>
          <p:nvSpPr>
            <p:cNvPr id="216" name="Google Shape;216;p23"/>
            <p:cNvSpPr/>
            <p:nvPr/>
          </p:nvSpPr>
          <p:spPr>
            <a:xfrm>
              <a:off x="3228881" y="1412850"/>
              <a:ext cx="473845" cy="417975"/>
            </a:xfrm>
            <a:custGeom>
              <a:avLst/>
              <a:gdLst/>
              <a:ahLst/>
              <a:cxnLst/>
              <a:rect l="l" t="t" r="r" b="b"/>
              <a:pathLst>
                <a:path w="3613" h="3187" extrusionOk="0">
                  <a:moveTo>
                    <a:pt x="2595" y="0"/>
                  </a:moveTo>
                  <a:cubicBezTo>
                    <a:pt x="2022" y="0"/>
                    <a:pt x="1753" y="2097"/>
                    <a:pt x="1709" y="2476"/>
                  </a:cubicBezTo>
                  <a:lnTo>
                    <a:pt x="1709" y="2476"/>
                  </a:lnTo>
                  <a:cubicBezTo>
                    <a:pt x="1744" y="2139"/>
                    <a:pt x="1892" y="452"/>
                    <a:pt x="1305" y="288"/>
                  </a:cubicBezTo>
                  <a:cubicBezTo>
                    <a:pt x="1275" y="280"/>
                    <a:pt x="1248" y="277"/>
                    <a:pt x="1223" y="277"/>
                  </a:cubicBezTo>
                  <a:cubicBezTo>
                    <a:pt x="664" y="277"/>
                    <a:pt x="1195" y="2099"/>
                    <a:pt x="1195" y="2099"/>
                  </a:cubicBezTo>
                  <a:cubicBezTo>
                    <a:pt x="1195" y="2099"/>
                    <a:pt x="834" y="1198"/>
                    <a:pt x="526" y="1198"/>
                  </a:cubicBezTo>
                  <a:cubicBezTo>
                    <a:pt x="469" y="1198"/>
                    <a:pt x="414" y="1229"/>
                    <a:pt x="363" y="1302"/>
                  </a:cubicBezTo>
                  <a:cubicBezTo>
                    <a:pt x="1" y="1737"/>
                    <a:pt x="1088" y="3186"/>
                    <a:pt x="1088" y="3186"/>
                  </a:cubicBezTo>
                  <a:lnTo>
                    <a:pt x="2319" y="3186"/>
                  </a:lnTo>
                  <a:cubicBezTo>
                    <a:pt x="2319" y="3186"/>
                    <a:pt x="2899" y="2824"/>
                    <a:pt x="3261" y="1809"/>
                  </a:cubicBezTo>
                  <a:cubicBezTo>
                    <a:pt x="3344" y="1577"/>
                    <a:pt x="3338" y="1487"/>
                    <a:pt x="3278" y="1487"/>
                  </a:cubicBezTo>
                  <a:cubicBezTo>
                    <a:pt x="3093" y="1487"/>
                    <a:pt x="2394" y="2358"/>
                    <a:pt x="2294" y="2484"/>
                  </a:cubicBezTo>
                  <a:lnTo>
                    <a:pt x="2294" y="2484"/>
                  </a:lnTo>
                  <a:cubicBezTo>
                    <a:pt x="2427" y="2314"/>
                    <a:pt x="3612" y="757"/>
                    <a:pt x="2827" y="108"/>
                  </a:cubicBezTo>
                  <a:cubicBezTo>
                    <a:pt x="2744" y="34"/>
                    <a:pt x="2667" y="0"/>
                    <a:pt x="2595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3280947" y="1802100"/>
              <a:ext cx="133248" cy="52591"/>
            </a:xfrm>
            <a:custGeom>
              <a:avLst/>
              <a:gdLst/>
              <a:ahLst/>
              <a:cxnLst/>
              <a:rect l="l" t="t" r="r" b="b"/>
              <a:pathLst>
                <a:path w="1016" h="401" extrusionOk="0">
                  <a:moveTo>
                    <a:pt x="328" y="1"/>
                  </a:moveTo>
                  <a:cubicBezTo>
                    <a:pt x="328" y="1"/>
                    <a:pt x="1" y="401"/>
                    <a:pt x="328" y="401"/>
                  </a:cubicBezTo>
                  <a:lnTo>
                    <a:pt x="1015" y="401"/>
                  </a:lnTo>
                  <a:cubicBezTo>
                    <a:pt x="1015" y="401"/>
                    <a:pt x="798" y="1"/>
                    <a:pt x="653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3404490" y="1792658"/>
              <a:ext cx="166692" cy="90494"/>
            </a:xfrm>
            <a:custGeom>
              <a:avLst/>
              <a:gdLst/>
              <a:ahLst/>
              <a:cxnLst/>
              <a:rect l="l" t="t" r="r" b="b"/>
              <a:pathLst>
                <a:path w="1271" h="690" extrusionOk="0">
                  <a:moveTo>
                    <a:pt x="401" y="0"/>
                  </a:moveTo>
                  <a:cubicBezTo>
                    <a:pt x="401" y="0"/>
                    <a:pt x="1" y="690"/>
                    <a:pt x="363" y="690"/>
                  </a:cubicBezTo>
                  <a:lnTo>
                    <a:pt x="1270" y="690"/>
                  </a:lnTo>
                  <a:cubicBezTo>
                    <a:pt x="1270" y="690"/>
                    <a:pt x="980" y="0"/>
                    <a:pt x="836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3"/>
          <p:cNvSpPr/>
          <p:nvPr/>
        </p:nvSpPr>
        <p:spPr>
          <a:xfrm>
            <a:off x="275825" y="4746152"/>
            <a:ext cx="270219" cy="241594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389638" y="4955801"/>
            <a:ext cx="183288" cy="70000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677702" y="5071359"/>
            <a:ext cx="90493" cy="38033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2103780" y="1113771"/>
            <a:ext cx="1296673" cy="292021"/>
          </a:xfrm>
          <a:custGeom>
            <a:avLst/>
            <a:gdLst/>
            <a:ahLst/>
            <a:cxnLst/>
            <a:rect l="l" t="t" r="r" b="b"/>
            <a:pathLst>
              <a:path w="21882" h="4928" extrusionOk="0">
                <a:moveTo>
                  <a:pt x="11083" y="0"/>
                </a:moveTo>
                <a:cubicBezTo>
                  <a:pt x="11060" y="0"/>
                  <a:pt x="11037" y="1"/>
                  <a:pt x="11013" y="1"/>
                </a:cubicBezTo>
                <a:cubicBezTo>
                  <a:pt x="10072" y="1"/>
                  <a:pt x="9202" y="436"/>
                  <a:pt x="8660" y="1123"/>
                </a:cubicBezTo>
                <a:cubicBezTo>
                  <a:pt x="8515" y="1088"/>
                  <a:pt x="8333" y="1050"/>
                  <a:pt x="8153" y="1050"/>
                </a:cubicBezTo>
                <a:cubicBezTo>
                  <a:pt x="7718" y="1050"/>
                  <a:pt x="7356" y="1268"/>
                  <a:pt x="7101" y="1557"/>
                </a:cubicBezTo>
                <a:cubicBezTo>
                  <a:pt x="6888" y="1392"/>
                  <a:pt x="6674" y="1304"/>
                  <a:pt x="6480" y="1304"/>
                </a:cubicBezTo>
                <a:cubicBezTo>
                  <a:pt x="6379" y="1304"/>
                  <a:pt x="6283" y="1328"/>
                  <a:pt x="6197" y="1378"/>
                </a:cubicBezTo>
                <a:cubicBezTo>
                  <a:pt x="5979" y="1485"/>
                  <a:pt x="5835" y="1740"/>
                  <a:pt x="5835" y="2030"/>
                </a:cubicBezTo>
                <a:cubicBezTo>
                  <a:pt x="5732" y="2003"/>
                  <a:pt x="5610" y="1978"/>
                  <a:pt x="5496" y="1978"/>
                </a:cubicBezTo>
                <a:cubicBezTo>
                  <a:pt x="5449" y="1978"/>
                  <a:pt x="5404" y="1982"/>
                  <a:pt x="5362" y="1992"/>
                </a:cubicBezTo>
                <a:cubicBezTo>
                  <a:pt x="4675" y="1992"/>
                  <a:pt x="4096" y="2465"/>
                  <a:pt x="3878" y="3079"/>
                </a:cubicBezTo>
                <a:cubicBezTo>
                  <a:pt x="3661" y="2934"/>
                  <a:pt x="3371" y="2827"/>
                  <a:pt x="3044" y="2827"/>
                </a:cubicBezTo>
                <a:cubicBezTo>
                  <a:pt x="2357" y="2862"/>
                  <a:pt x="1777" y="3369"/>
                  <a:pt x="1705" y="4058"/>
                </a:cubicBezTo>
                <a:cubicBezTo>
                  <a:pt x="1560" y="4021"/>
                  <a:pt x="1415" y="3986"/>
                  <a:pt x="1232" y="3986"/>
                </a:cubicBezTo>
                <a:cubicBezTo>
                  <a:pt x="546" y="4021"/>
                  <a:pt x="1" y="4383"/>
                  <a:pt x="1" y="4855"/>
                </a:cubicBezTo>
                <a:lnTo>
                  <a:pt x="1" y="4928"/>
                </a:lnTo>
                <a:lnTo>
                  <a:pt x="21881" y="4928"/>
                </a:lnTo>
                <a:cubicBezTo>
                  <a:pt x="21881" y="4600"/>
                  <a:pt x="20505" y="4348"/>
                  <a:pt x="18621" y="4311"/>
                </a:cubicBezTo>
                <a:cubicBezTo>
                  <a:pt x="18587" y="3755"/>
                  <a:pt x="16751" y="3367"/>
                  <a:pt x="14461" y="3367"/>
                </a:cubicBezTo>
                <a:cubicBezTo>
                  <a:pt x="14363" y="3367"/>
                  <a:pt x="14265" y="3367"/>
                  <a:pt x="14166" y="3369"/>
                </a:cubicBezTo>
                <a:lnTo>
                  <a:pt x="14129" y="3369"/>
                </a:lnTo>
                <a:cubicBezTo>
                  <a:pt x="14166" y="3262"/>
                  <a:pt x="14166" y="3151"/>
                  <a:pt x="14166" y="3007"/>
                </a:cubicBezTo>
                <a:cubicBezTo>
                  <a:pt x="14129" y="1329"/>
                  <a:pt x="12756" y="0"/>
                  <a:pt x="110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424537" y="4393398"/>
            <a:ext cx="203020" cy="181512"/>
          </a:xfrm>
          <a:custGeom>
            <a:avLst/>
            <a:gdLst/>
            <a:ahLst/>
            <a:cxnLst/>
            <a:rect l="l" t="t" r="r" b="b"/>
            <a:pathLst>
              <a:path w="1548" h="1384" extrusionOk="0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1510046" y="4550908"/>
            <a:ext cx="137707" cy="52591"/>
          </a:xfrm>
          <a:custGeom>
            <a:avLst/>
            <a:gdLst/>
            <a:ahLst/>
            <a:cxnLst/>
            <a:rect l="l" t="t" r="r" b="b"/>
            <a:pathLst>
              <a:path w="1050" h="401" extrusionOk="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ctrTitle"/>
          </p:nvPr>
        </p:nvSpPr>
        <p:spPr>
          <a:xfrm>
            <a:off x="720000" y="1638025"/>
            <a:ext cx="7704000" cy="12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6615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148400" y="50004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7761356" y="246875"/>
            <a:ext cx="1875300" cy="497706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148400" y="1610991"/>
            <a:ext cx="1860948" cy="420986"/>
          </a:xfrm>
          <a:custGeom>
            <a:avLst/>
            <a:gdLst/>
            <a:ahLst/>
            <a:cxnLst/>
            <a:rect l="l" t="t" r="r" b="b"/>
            <a:pathLst>
              <a:path w="10503" h="2376" extrusionOk="0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7033494" y="1080334"/>
            <a:ext cx="1860948" cy="419923"/>
          </a:xfrm>
          <a:custGeom>
            <a:avLst/>
            <a:gdLst/>
            <a:ahLst/>
            <a:cxnLst/>
            <a:rect l="l" t="t" r="r" b="b"/>
            <a:pathLst>
              <a:path w="10503" h="2370" extrusionOk="0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7997103" y="1411702"/>
            <a:ext cx="1579907" cy="411400"/>
          </a:xfrm>
          <a:custGeom>
            <a:avLst/>
            <a:gdLst/>
            <a:ahLst/>
            <a:cxnLst/>
            <a:rect l="l" t="t" r="r" b="b"/>
            <a:pathLst>
              <a:path w="9163" h="2386" extrusionOk="0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6253925" y="610283"/>
            <a:ext cx="2656341" cy="599513"/>
          </a:xfrm>
          <a:custGeom>
            <a:avLst/>
            <a:gdLst/>
            <a:ahLst/>
            <a:cxnLst/>
            <a:rect l="l" t="t" r="r" b="b"/>
            <a:pathLst>
              <a:path w="15406" h="3477" extrusionOk="0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5478375" y="256300"/>
            <a:ext cx="1565596" cy="354156"/>
          </a:xfrm>
          <a:custGeom>
            <a:avLst/>
            <a:gdLst/>
            <a:ahLst/>
            <a:cxnLst/>
            <a:rect l="l" t="t" r="r" b="b"/>
            <a:pathLst>
              <a:path w="9080" h="2054" extrusionOk="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2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/>
          <p:nvPr/>
        </p:nvSpPr>
        <p:spPr>
          <a:xfrm>
            <a:off x="-218400" y="170300"/>
            <a:ext cx="1631161" cy="369697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7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20" name="Google Shape;20;p3"/>
            <p:cNvSpPr/>
            <p:nvPr/>
          </p:nvSpPr>
          <p:spPr>
            <a:xfrm>
              <a:off x="6194808" y="580426"/>
              <a:ext cx="2774287" cy="732489"/>
            </a:xfrm>
            <a:custGeom>
              <a:avLst/>
              <a:gdLst/>
              <a:ahLst/>
              <a:cxnLst/>
              <a:rect l="l" t="t" r="r" b="b"/>
              <a:pathLst>
                <a:path w="16271" h="4296" extrusionOk="0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137363" y="1836203"/>
              <a:ext cx="1508458" cy="338623"/>
            </a:xfrm>
            <a:custGeom>
              <a:avLst/>
              <a:gdLst/>
              <a:ahLst/>
              <a:cxnLst/>
              <a:rect l="l" t="t" r="r" b="b"/>
              <a:pathLst>
                <a:path w="8847" h="1986" extrusionOk="0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97901" y="316141"/>
              <a:ext cx="1494476" cy="336406"/>
            </a:xfrm>
            <a:custGeom>
              <a:avLst/>
              <a:gdLst/>
              <a:ahLst/>
              <a:cxnLst/>
              <a:rect l="l" t="t" r="r" b="b"/>
              <a:pathLst>
                <a:path w="8765" h="1973" extrusionOk="0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-87787"/>
              <a:ext cx="6532047" cy="5319074"/>
            </a:xfrm>
            <a:custGeom>
              <a:avLst/>
              <a:gdLst/>
              <a:ahLst/>
              <a:cxnLst/>
              <a:rect l="l" t="t" r="r" b="b"/>
              <a:pathLst>
                <a:path w="38310" h="31196" extrusionOk="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905430" y="1258870"/>
              <a:ext cx="2451009" cy="551754"/>
            </a:xfrm>
            <a:custGeom>
              <a:avLst/>
              <a:gdLst/>
              <a:ahLst/>
              <a:cxnLst/>
              <a:rect l="l" t="t" r="r" b="b"/>
              <a:pathLst>
                <a:path w="14375" h="3236" extrusionOk="0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194808" y="1002428"/>
              <a:ext cx="337259" cy="310490"/>
            </a:xfrm>
            <a:custGeom>
              <a:avLst/>
              <a:gdLst/>
              <a:ahLst/>
              <a:cxnLst/>
              <a:rect l="l" t="t" r="r" b="b"/>
              <a:pathLst>
                <a:path w="1978" h="1821" extrusionOk="0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3082250"/>
            <a:ext cx="63678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311703"/>
            <a:ext cx="16899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869475"/>
            <a:ext cx="57726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2">
    <p:bg>
      <p:bgPr>
        <a:solidFill>
          <a:srgbClr val="EE111C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/>
          <p:nvPr/>
        </p:nvSpPr>
        <p:spPr>
          <a:xfrm>
            <a:off x="2153351" y="4239974"/>
            <a:ext cx="1541148" cy="411399"/>
          </a:xfrm>
          <a:custGeom>
            <a:avLst/>
            <a:gdLst/>
            <a:ahLst/>
            <a:cxnLst/>
            <a:rect l="l" t="t" r="r" b="b"/>
            <a:pathLst>
              <a:path w="9163" h="2446" extrusionOk="0">
                <a:moveTo>
                  <a:pt x="3084" y="1"/>
                </a:moveTo>
                <a:cubicBezTo>
                  <a:pt x="2768" y="1"/>
                  <a:pt x="2452" y="317"/>
                  <a:pt x="2136" y="708"/>
                </a:cubicBezTo>
                <a:cubicBezTo>
                  <a:pt x="2054" y="632"/>
                  <a:pt x="1978" y="632"/>
                  <a:pt x="1896" y="632"/>
                </a:cubicBezTo>
                <a:cubicBezTo>
                  <a:pt x="1896" y="632"/>
                  <a:pt x="1820" y="632"/>
                  <a:pt x="1738" y="708"/>
                </a:cubicBezTo>
                <a:cubicBezTo>
                  <a:pt x="1580" y="790"/>
                  <a:pt x="1580" y="1106"/>
                  <a:pt x="1738" y="1422"/>
                </a:cubicBezTo>
                <a:lnTo>
                  <a:pt x="1504" y="1422"/>
                </a:lnTo>
                <a:cubicBezTo>
                  <a:pt x="632" y="1422"/>
                  <a:pt x="0" y="1814"/>
                  <a:pt x="0" y="2370"/>
                </a:cubicBezTo>
                <a:lnTo>
                  <a:pt x="0" y="2446"/>
                </a:lnTo>
                <a:lnTo>
                  <a:pt x="9162" y="2446"/>
                </a:lnTo>
                <a:cubicBezTo>
                  <a:pt x="8929" y="2054"/>
                  <a:pt x="8057" y="1814"/>
                  <a:pt x="7033" y="1814"/>
                </a:cubicBezTo>
                <a:cubicBezTo>
                  <a:pt x="6635" y="1814"/>
                  <a:pt x="6319" y="1896"/>
                  <a:pt x="6003" y="1896"/>
                </a:cubicBezTo>
                <a:lnTo>
                  <a:pt x="5927" y="1896"/>
                </a:lnTo>
                <a:cubicBezTo>
                  <a:pt x="5845" y="1738"/>
                  <a:pt x="5687" y="1656"/>
                  <a:pt x="5611" y="1656"/>
                </a:cubicBezTo>
                <a:cubicBezTo>
                  <a:pt x="5529" y="1656"/>
                  <a:pt x="5453" y="1656"/>
                  <a:pt x="5453" y="1738"/>
                </a:cubicBezTo>
                <a:cubicBezTo>
                  <a:pt x="5371" y="1738"/>
                  <a:pt x="5371" y="1896"/>
                  <a:pt x="5371" y="1972"/>
                </a:cubicBezTo>
                <a:lnTo>
                  <a:pt x="5213" y="1972"/>
                </a:lnTo>
                <a:cubicBezTo>
                  <a:pt x="5055" y="1972"/>
                  <a:pt x="4897" y="2054"/>
                  <a:pt x="4822" y="2130"/>
                </a:cubicBezTo>
                <a:cubicBezTo>
                  <a:pt x="4739" y="1972"/>
                  <a:pt x="4506" y="1896"/>
                  <a:pt x="4348" y="1814"/>
                </a:cubicBezTo>
                <a:cubicBezTo>
                  <a:pt x="4108" y="1738"/>
                  <a:pt x="3950" y="1656"/>
                  <a:pt x="3792" y="1656"/>
                </a:cubicBezTo>
                <a:cubicBezTo>
                  <a:pt x="3950" y="948"/>
                  <a:pt x="3792" y="234"/>
                  <a:pt x="3242" y="76"/>
                </a:cubicBezTo>
                <a:cubicBezTo>
                  <a:pt x="3242" y="76"/>
                  <a:pt x="3160" y="1"/>
                  <a:pt x="3084" y="1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52924" y="3469482"/>
            <a:ext cx="2591174" cy="570845"/>
          </a:xfrm>
          <a:custGeom>
            <a:avLst/>
            <a:gdLst/>
            <a:ahLst/>
            <a:cxnLst/>
            <a:rect l="l" t="t" r="r" b="b"/>
            <a:pathLst>
              <a:path w="15406" h="3394" extrusionOk="0">
                <a:moveTo>
                  <a:pt x="7741" y="1"/>
                </a:moveTo>
                <a:cubicBezTo>
                  <a:pt x="7109" y="1"/>
                  <a:pt x="6477" y="317"/>
                  <a:pt x="6086" y="790"/>
                </a:cubicBezTo>
                <a:cubicBezTo>
                  <a:pt x="6003" y="708"/>
                  <a:pt x="5928" y="708"/>
                  <a:pt x="5770" y="708"/>
                </a:cubicBezTo>
                <a:cubicBezTo>
                  <a:pt x="5454" y="708"/>
                  <a:pt x="5214" y="866"/>
                  <a:pt x="4980" y="1106"/>
                </a:cubicBezTo>
                <a:cubicBezTo>
                  <a:pt x="4898" y="948"/>
                  <a:pt x="4740" y="866"/>
                  <a:pt x="4582" y="866"/>
                </a:cubicBezTo>
                <a:cubicBezTo>
                  <a:pt x="4506" y="866"/>
                  <a:pt x="4424" y="866"/>
                  <a:pt x="4348" y="948"/>
                </a:cubicBezTo>
                <a:cubicBezTo>
                  <a:pt x="4190" y="1024"/>
                  <a:pt x="4108" y="1182"/>
                  <a:pt x="4108" y="1422"/>
                </a:cubicBezTo>
                <a:cubicBezTo>
                  <a:pt x="4032" y="1340"/>
                  <a:pt x="3950" y="1340"/>
                  <a:pt x="3792" y="1340"/>
                </a:cubicBezTo>
                <a:cubicBezTo>
                  <a:pt x="3318" y="1340"/>
                  <a:pt x="2926" y="1656"/>
                  <a:pt x="2768" y="2130"/>
                </a:cubicBezTo>
                <a:cubicBezTo>
                  <a:pt x="2610" y="2054"/>
                  <a:pt x="2370" y="1972"/>
                  <a:pt x="2212" y="1972"/>
                </a:cubicBezTo>
                <a:cubicBezTo>
                  <a:pt x="1662" y="1972"/>
                  <a:pt x="1264" y="2370"/>
                  <a:pt x="1189" y="2844"/>
                </a:cubicBezTo>
                <a:cubicBezTo>
                  <a:pt x="1106" y="2762"/>
                  <a:pt x="1031" y="2762"/>
                  <a:pt x="948" y="2762"/>
                </a:cubicBezTo>
                <a:lnTo>
                  <a:pt x="873" y="2762"/>
                </a:lnTo>
                <a:cubicBezTo>
                  <a:pt x="399" y="2762"/>
                  <a:pt x="1" y="3078"/>
                  <a:pt x="1" y="3394"/>
                </a:cubicBezTo>
                <a:lnTo>
                  <a:pt x="15405" y="3394"/>
                </a:lnTo>
                <a:cubicBezTo>
                  <a:pt x="15405" y="3236"/>
                  <a:pt x="14375" y="3002"/>
                  <a:pt x="13112" y="3002"/>
                </a:cubicBezTo>
                <a:cubicBezTo>
                  <a:pt x="13112" y="2604"/>
                  <a:pt x="11848" y="2370"/>
                  <a:pt x="10268" y="2370"/>
                </a:cubicBezTo>
                <a:lnTo>
                  <a:pt x="9952" y="2370"/>
                </a:lnTo>
                <a:lnTo>
                  <a:pt x="9952" y="2130"/>
                </a:lnTo>
                <a:cubicBezTo>
                  <a:pt x="9952" y="948"/>
                  <a:pt x="9005" y="1"/>
                  <a:pt x="7823" y="1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-25248" y="3124182"/>
            <a:ext cx="1248829" cy="345467"/>
          </a:xfrm>
          <a:custGeom>
            <a:avLst/>
            <a:gdLst/>
            <a:ahLst/>
            <a:cxnLst/>
            <a:rect l="l" t="t" r="r" b="b"/>
            <a:pathLst>
              <a:path w="7425" h="2054" extrusionOk="0">
                <a:moveTo>
                  <a:pt x="2926" y="0"/>
                </a:moveTo>
                <a:cubicBezTo>
                  <a:pt x="2528" y="0"/>
                  <a:pt x="2212" y="158"/>
                  <a:pt x="1978" y="474"/>
                </a:cubicBezTo>
                <a:cubicBezTo>
                  <a:pt x="1896" y="474"/>
                  <a:pt x="1820" y="392"/>
                  <a:pt x="1738" y="392"/>
                </a:cubicBezTo>
                <a:cubicBezTo>
                  <a:pt x="1580" y="392"/>
                  <a:pt x="1422" y="474"/>
                  <a:pt x="1264" y="632"/>
                </a:cubicBezTo>
                <a:cubicBezTo>
                  <a:pt x="1188" y="550"/>
                  <a:pt x="1106" y="550"/>
                  <a:pt x="1030" y="550"/>
                </a:cubicBezTo>
                <a:lnTo>
                  <a:pt x="948" y="550"/>
                </a:lnTo>
                <a:cubicBezTo>
                  <a:pt x="872" y="632"/>
                  <a:pt x="790" y="708"/>
                  <a:pt x="790" y="866"/>
                </a:cubicBezTo>
                <a:cubicBezTo>
                  <a:pt x="714" y="790"/>
                  <a:pt x="632" y="790"/>
                  <a:pt x="632" y="790"/>
                </a:cubicBezTo>
                <a:lnTo>
                  <a:pt x="556" y="790"/>
                </a:lnTo>
                <a:cubicBezTo>
                  <a:pt x="316" y="790"/>
                  <a:pt x="82" y="1024"/>
                  <a:pt x="0" y="1264"/>
                </a:cubicBezTo>
                <a:lnTo>
                  <a:pt x="0" y="2054"/>
                </a:lnTo>
                <a:lnTo>
                  <a:pt x="7425" y="2054"/>
                </a:lnTo>
                <a:cubicBezTo>
                  <a:pt x="7425" y="1896"/>
                  <a:pt x="6875" y="1814"/>
                  <a:pt x="6085" y="1814"/>
                </a:cubicBezTo>
                <a:cubicBezTo>
                  <a:pt x="6085" y="1580"/>
                  <a:pt x="5371" y="1422"/>
                  <a:pt x="4423" y="1422"/>
                </a:cubicBezTo>
                <a:lnTo>
                  <a:pt x="4265" y="1422"/>
                </a:lnTo>
                <a:lnTo>
                  <a:pt x="4265" y="1264"/>
                </a:lnTo>
                <a:cubicBezTo>
                  <a:pt x="4265" y="550"/>
                  <a:pt x="3634" y="0"/>
                  <a:pt x="2926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9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DE01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0"/>
          <p:cNvGrpSpPr/>
          <p:nvPr/>
        </p:nvGrpSpPr>
        <p:grpSpPr>
          <a:xfrm>
            <a:off x="-141802" y="-54925"/>
            <a:ext cx="9333301" cy="5316353"/>
            <a:chOff x="-141802" y="-54925"/>
            <a:chExt cx="9333301" cy="5316353"/>
          </a:xfrm>
        </p:grpSpPr>
        <p:sp>
          <p:nvSpPr>
            <p:cNvPr id="375" name="Google Shape;375;p40"/>
            <p:cNvSpPr/>
            <p:nvPr/>
          </p:nvSpPr>
          <p:spPr>
            <a:xfrm>
              <a:off x="-141802" y="438337"/>
              <a:ext cx="2772334" cy="732144"/>
            </a:xfrm>
            <a:custGeom>
              <a:avLst/>
              <a:gdLst/>
              <a:ahLst/>
              <a:cxnLst/>
              <a:rect l="l" t="t" r="r" b="b"/>
              <a:pathLst>
                <a:path w="16271" h="4297" extrusionOk="0">
                  <a:moveTo>
                    <a:pt x="5595" y="1"/>
                  </a:moveTo>
                  <a:cubicBezTo>
                    <a:pt x="5015" y="1"/>
                    <a:pt x="4353" y="458"/>
                    <a:pt x="3874" y="1213"/>
                  </a:cubicBezTo>
                  <a:cubicBezTo>
                    <a:pt x="3734" y="1121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60" y="1137"/>
                  </a:cubicBezTo>
                  <a:cubicBezTo>
                    <a:pt x="2844" y="1371"/>
                    <a:pt x="2768" y="1927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50" y="2998"/>
                    <a:pt x="10159" y="2875"/>
                    <a:pt x="9920" y="2875"/>
                  </a:cubicBezTo>
                  <a:cubicBezTo>
                    <a:pt x="9811" y="2875"/>
                    <a:pt x="9712" y="2900"/>
                    <a:pt x="9636" y="2950"/>
                  </a:cubicBezTo>
                  <a:cubicBezTo>
                    <a:pt x="9561" y="3108"/>
                    <a:pt x="9478" y="3266"/>
                    <a:pt x="9561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1" y="3565"/>
                    <a:pt x="8613" y="3740"/>
                  </a:cubicBezTo>
                  <a:cubicBezTo>
                    <a:pt x="8373" y="3424"/>
                    <a:pt x="8057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1"/>
                    <a:pt x="6717" y="265"/>
                    <a:pt x="5845" y="31"/>
                  </a:cubicBezTo>
                  <a:cubicBezTo>
                    <a:pt x="5764" y="11"/>
                    <a:pt x="5681" y="1"/>
                    <a:pt x="559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25777" y="1693386"/>
              <a:ext cx="1507396" cy="338214"/>
            </a:xfrm>
            <a:custGeom>
              <a:avLst/>
              <a:gdLst/>
              <a:ahLst/>
              <a:cxnLst/>
              <a:rect l="l" t="t" r="r" b="b"/>
              <a:pathLst>
                <a:path w="8847" h="1985" extrusionOk="0">
                  <a:moveTo>
                    <a:pt x="4553" y="0"/>
                  </a:moveTo>
                  <a:cubicBezTo>
                    <a:pt x="4511" y="0"/>
                    <a:pt x="4468" y="3"/>
                    <a:pt x="4424" y="7"/>
                  </a:cubicBezTo>
                  <a:cubicBezTo>
                    <a:pt x="4026" y="7"/>
                    <a:pt x="3710" y="165"/>
                    <a:pt x="3476" y="405"/>
                  </a:cubicBezTo>
                  <a:lnTo>
                    <a:pt x="3318" y="405"/>
                  </a:lnTo>
                  <a:cubicBezTo>
                    <a:pt x="3078" y="405"/>
                    <a:pt x="2920" y="481"/>
                    <a:pt x="2844" y="639"/>
                  </a:cubicBezTo>
                  <a:cubicBezTo>
                    <a:pt x="2796" y="547"/>
                    <a:pt x="2723" y="509"/>
                    <a:pt x="2655" y="509"/>
                  </a:cubicBezTo>
                  <a:cubicBezTo>
                    <a:pt x="2606" y="509"/>
                    <a:pt x="2560" y="529"/>
                    <a:pt x="2528" y="563"/>
                  </a:cubicBezTo>
                  <a:cubicBezTo>
                    <a:pt x="2370" y="563"/>
                    <a:pt x="2370" y="639"/>
                    <a:pt x="2370" y="797"/>
                  </a:cubicBezTo>
                  <a:lnTo>
                    <a:pt x="2130" y="797"/>
                  </a:lnTo>
                  <a:cubicBezTo>
                    <a:pt x="1896" y="797"/>
                    <a:pt x="1656" y="955"/>
                    <a:pt x="1580" y="1195"/>
                  </a:cubicBezTo>
                  <a:cubicBezTo>
                    <a:pt x="1498" y="1113"/>
                    <a:pt x="1340" y="1113"/>
                    <a:pt x="1264" y="1113"/>
                  </a:cubicBezTo>
                  <a:cubicBezTo>
                    <a:pt x="948" y="1113"/>
                    <a:pt x="708" y="1353"/>
                    <a:pt x="708" y="1587"/>
                  </a:cubicBezTo>
                  <a:lnTo>
                    <a:pt x="475" y="1587"/>
                  </a:lnTo>
                  <a:cubicBezTo>
                    <a:pt x="234" y="1587"/>
                    <a:pt x="1" y="1745"/>
                    <a:pt x="1" y="1903"/>
                  </a:cubicBezTo>
                  <a:lnTo>
                    <a:pt x="1" y="1985"/>
                  </a:lnTo>
                  <a:lnTo>
                    <a:pt x="8847" y="1985"/>
                  </a:lnTo>
                  <a:cubicBezTo>
                    <a:pt x="8765" y="1827"/>
                    <a:pt x="8215" y="1745"/>
                    <a:pt x="7501" y="1669"/>
                  </a:cubicBezTo>
                  <a:cubicBezTo>
                    <a:pt x="7501" y="1533"/>
                    <a:pt x="6916" y="1336"/>
                    <a:pt x="6101" y="1336"/>
                  </a:cubicBezTo>
                  <a:cubicBezTo>
                    <a:pt x="5969" y="1336"/>
                    <a:pt x="5830" y="1342"/>
                    <a:pt x="5687" y="1353"/>
                  </a:cubicBezTo>
                  <a:lnTo>
                    <a:pt x="5687" y="1195"/>
                  </a:lnTo>
                  <a:cubicBezTo>
                    <a:pt x="5687" y="525"/>
                    <a:pt x="5198" y="0"/>
                    <a:pt x="455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729353" y="186169"/>
              <a:ext cx="1493425" cy="338214"/>
            </a:xfrm>
            <a:custGeom>
              <a:avLst/>
              <a:gdLst/>
              <a:ahLst/>
              <a:cxnLst/>
              <a:rect l="l" t="t" r="r" b="b"/>
              <a:pathLst>
                <a:path w="8765" h="1985" extrusionOk="0">
                  <a:moveTo>
                    <a:pt x="4540" y="0"/>
                  </a:moveTo>
                  <a:cubicBezTo>
                    <a:pt x="4501" y="0"/>
                    <a:pt x="4462" y="2"/>
                    <a:pt x="4423" y="7"/>
                  </a:cubicBezTo>
                  <a:cubicBezTo>
                    <a:pt x="4025" y="7"/>
                    <a:pt x="3633" y="165"/>
                    <a:pt x="3475" y="405"/>
                  </a:cubicBezTo>
                  <a:lnTo>
                    <a:pt x="3235" y="405"/>
                  </a:lnTo>
                  <a:cubicBezTo>
                    <a:pt x="3077" y="405"/>
                    <a:pt x="2919" y="481"/>
                    <a:pt x="2844" y="639"/>
                  </a:cubicBezTo>
                  <a:cubicBezTo>
                    <a:pt x="2752" y="547"/>
                    <a:pt x="2660" y="509"/>
                    <a:pt x="2583" y="509"/>
                  </a:cubicBezTo>
                  <a:cubicBezTo>
                    <a:pt x="2528" y="509"/>
                    <a:pt x="2480" y="529"/>
                    <a:pt x="2445" y="563"/>
                  </a:cubicBezTo>
                  <a:cubicBezTo>
                    <a:pt x="2370" y="563"/>
                    <a:pt x="2288" y="639"/>
                    <a:pt x="2288" y="797"/>
                  </a:cubicBezTo>
                  <a:lnTo>
                    <a:pt x="2130" y="797"/>
                  </a:lnTo>
                  <a:cubicBezTo>
                    <a:pt x="1814" y="797"/>
                    <a:pt x="1580" y="955"/>
                    <a:pt x="1498" y="1195"/>
                  </a:cubicBezTo>
                  <a:cubicBezTo>
                    <a:pt x="1422" y="1113"/>
                    <a:pt x="1340" y="1113"/>
                    <a:pt x="1182" y="1113"/>
                  </a:cubicBezTo>
                  <a:cubicBezTo>
                    <a:pt x="948" y="1113"/>
                    <a:pt x="708" y="1353"/>
                    <a:pt x="632" y="1587"/>
                  </a:cubicBezTo>
                  <a:lnTo>
                    <a:pt x="474" y="1587"/>
                  </a:lnTo>
                  <a:cubicBezTo>
                    <a:pt x="158" y="1587"/>
                    <a:pt x="0" y="1745"/>
                    <a:pt x="0" y="1903"/>
                  </a:cubicBezTo>
                  <a:lnTo>
                    <a:pt x="0" y="1985"/>
                  </a:lnTo>
                  <a:lnTo>
                    <a:pt x="8764" y="1985"/>
                  </a:lnTo>
                  <a:cubicBezTo>
                    <a:pt x="8764" y="1827"/>
                    <a:pt x="8214" y="1745"/>
                    <a:pt x="7425" y="1669"/>
                  </a:cubicBezTo>
                  <a:cubicBezTo>
                    <a:pt x="7425" y="1533"/>
                    <a:pt x="6840" y="1336"/>
                    <a:pt x="6073" y="1336"/>
                  </a:cubicBezTo>
                  <a:cubicBezTo>
                    <a:pt x="5949" y="1336"/>
                    <a:pt x="5819" y="1342"/>
                    <a:pt x="5687" y="1353"/>
                  </a:cubicBezTo>
                  <a:lnTo>
                    <a:pt x="5687" y="1195"/>
                  </a:lnTo>
                  <a:cubicBezTo>
                    <a:pt x="5610" y="525"/>
                    <a:pt x="5121" y="0"/>
                    <a:pt x="45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17575" y="-54925"/>
              <a:ext cx="6573924" cy="5316353"/>
            </a:xfrm>
            <a:custGeom>
              <a:avLst/>
              <a:gdLst/>
              <a:ahLst/>
              <a:cxnLst/>
              <a:rect l="l" t="t" r="r" b="b"/>
              <a:pathLst>
                <a:path w="38304" h="31202" extrusionOk="0">
                  <a:moveTo>
                    <a:pt x="0" y="0"/>
                  </a:moveTo>
                  <a:lnTo>
                    <a:pt x="0" y="31202"/>
                  </a:lnTo>
                  <a:lnTo>
                    <a:pt x="38303" y="31202"/>
                  </a:lnTo>
                  <a:lnTo>
                    <a:pt x="38303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2913521" y="967891"/>
              <a:ext cx="2449455" cy="552388"/>
            </a:xfrm>
            <a:custGeom>
              <a:avLst/>
              <a:gdLst/>
              <a:ahLst/>
              <a:cxnLst/>
              <a:rect l="l" t="t" r="r" b="b"/>
              <a:pathLst>
                <a:path w="14376" h="3242" extrusionOk="0">
                  <a:moveTo>
                    <a:pt x="7267" y="0"/>
                  </a:moveTo>
                  <a:cubicBezTo>
                    <a:pt x="6635" y="0"/>
                    <a:pt x="6079" y="316"/>
                    <a:pt x="5687" y="790"/>
                  </a:cubicBezTo>
                  <a:cubicBezTo>
                    <a:pt x="5605" y="714"/>
                    <a:pt x="5529" y="714"/>
                    <a:pt x="5371" y="714"/>
                  </a:cubicBezTo>
                  <a:cubicBezTo>
                    <a:pt x="5055" y="714"/>
                    <a:pt x="4815" y="872"/>
                    <a:pt x="4657" y="1030"/>
                  </a:cubicBezTo>
                  <a:cubicBezTo>
                    <a:pt x="4582" y="948"/>
                    <a:pt x="4424" y="872"/>
                    <a:pt x="4266" y="872"/>
                  </a:cubicBezTo>
                  <a:cubicBezTo>
                    <a:pt x="4184" y="872"/>
                    <a:pt x="4108" y="872"/>
                    <a:pt x="4108" y="948"/>
                  </a:cubicBezTo>
                  <a:cubicBezTo>
                    <a:pt x="3950" y="1030"/>
                    <a:pt x="3868" y="1188"/>
                    <a:pt x="3868" y="1346"/>
                  </a:cubicBezTo>
                  <a:lnTo>
                    <a:pt x="3552" y="1346"/>
                  </a:lnTo>
                  <a:cubicBezTo>
                    <a:pt x="3078" y="1346"/>
                    <a:pt x="2686" y="1662"/>
                    <a:pt x="2604" y="2054"/>
                  </a:cubicBezTo>
                  <a:cubicBezTo>
                    <a:pt x="2446" y="1978"/>
                    <a:pt x="2212" y="1896"/>
                    <a:pt x="2054" y="1896"/>
                  </a:cubicBezTo>
                  <a:cubicBezTo>
                    <a:pt x="1580" y="1896"/>
                    <a:pt x="1182" y="2212"/>
                    <a:pt x="1106" y="2686"/>
                  </a:cubicBezTo>
                  <a:lnTo>
                    <a:pt x="866" y="2686"/>
                  </a:lnTo>
                  <a:cubicBezTo>
                    <a:pt x="392" y="2686"/>
                    <a:pt x="1" y="2926"/>
                    <a:pt x="1" y="3242"/>
                  </a:cubicBezTo>
                  <a:lnTo>
                    <a:pt x="14375" y="3242"/>
                  </a:lnTo>
                  <a:cubicBezTo>
                    <a:pt x="14375" y="3084"/>
                    <a:pt x="13428" y="2926"/>
                    <a:pt x="12240" y="2844"/>
                  </a:cubicBezTo>
                  <a:cubicBezTo>
                    <a:pt x="12240" y="2528"/>
                    <a:pt x="11058" y="2212"/>
                    <a:pt x="9554" y="2212"/>
                  </a:cubicBezTo>
                  <a:lnTo>
                    <a:pt x="9321" y="2212"/>
                  </a:lnTo>
                  <a:lnTo>
                    <a:pt x="9321" y="1978"/>
                  </a:lnTo>
                  <a:cubicBezTo>
                    <a:pt x="9321" y="872"/>
                    <a:pt x="8373" y="0"/>
                    <a:pt x="7267" y="0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617564" y="241203"/>
              <a:ext cx="605208" cy="283180"/>
            </a:xfrm>
            <a:custGeom>
              <a:avLst/>
              <a:gdLst/>
              <a:ahLst/>
              <a:cxnLst/>
              <a:rect l="l" t="t" r="r" b="b"/>
              <a:pathLst>
                <a:path w="3552" h="1662" extrusionOk="0">
                  <a:moveTo>
                    <a:pt x="76" y="0"/>
                  </a:moveTo>
                  <a:lnTo>
                    <a:pt x="0" y="1662"/>
                  </a:lnTo>
                  <a:lnTo>
                    <a:pt x="3551" y="1662"/>
                  </a:lnTo>
                  <a:cubicBezTo>
                    <a:pt x="3551" y="1504"/>
                    <a:pt x="3001" y="1422"/>
                    <a:pt x="2212" y="1346"/>
                  </a:cubicBezTo>
                  <a:cubicBezTo>
                    <a:pt x="2212" y="1188"/>
                    <a:pt x="1498" y="1030"/>
                    <a:pt x="632" y="1030"/>
                  </a:cubicBezTo>
                  <a:lnTo>
                    <a:pt x="474" y="1030"/>
                  </a:lnTo>
                  <a:lnTo>
                    <a:pt x="474" y="872"/>
                  </a:lnTo>
                  <a:cubicBezTo>
                    <a:pt x="474" y="556"/>
                    <a:pt x="316" y="240"/>
                    <a:pt x="76" y="0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18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1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383" name="Google Shape;383;p41"/>
            <p:cNvSpPr/>
            <p:nvPr/>
          </p:nvSpPr>
          <p:spPr>
            <a:xfrm>
              <a:off x="6194808" y="580426"/>
              <a:ext cx="2774287" cy="732489"/>
            </a:xfrm>
            <a:custGeom>
              <a:avLst/>
              <a:gdLst/>
              <a:ahLst/>
              <a:cxnLst/>
              <a:rect l="l" t="t" r="r" b="b"/>
              <a:pathLst>
                <a:path w="16271" h="4296" extrusionOk="0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7137363" y="1836203"/>
              <a:ext cx="1508458" cy="338623"/>
            </a:xfrm>
            <a:custGeom>
              <a:avLst/>
              <a:gdLst/>
              <a:ahLst/>
              <a:cxnLst/>
              <a:rect l="l" t="t" r="r" b="b"/>
              <a:pathLst>
                <a:path w="8847" h="1986" extrusionOk="0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7797901" y="316141"/>
              <a:ext cx="1494476" cy="336406"/>
            </a:xfrm>
            <a:custGeom>
              <a:avLst/>
              <a:gdLst/>
              <a:ahLst/>
              <a:cxnLst/>
              <a:rect l="l" t="t" r="r" b="b"/>
              <a:pathLst>
                <a:path w="8765" h="1973" extrusionOk="0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0" y="-87787"/>
              <a:ext cx="6532047" cy="5319074"/>
            </a:xfrm>
            <a:custGeom>
              <a:avLst/>
              <a:gdLst/>
              <a:ahLst/>
              <a:cxnLst/>
              <a:rect l="l" t="t" r="r" b="b"/>
              <a:pathLst>
                <a:path w="38310" h="31196" extrusionOk="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3905430" y="1258870"/>
              <a:ext cx="2451009" cy="551754"/>
            </a:xfrm>
            <a:custGeom>
              <a:avLst/>
              <a:gdLst/>
              <a:ahLst/>
              <a:cxnLst/>
              <a:rect l="l" t="t" r="r" b="b"/>
              <a:pathLst>
                <a:path w="14375" h="3236" extrusionOk="0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6194808" y="1002428"/>
              <a:ext cx="337259" cy="310490"/>
            </a:xfrm>
            <a:custGeom>
              <a:avLst/>
              <a:gdLst/>
              <a:ahLst/>
              <a:cxnLst/>
              <a:rect l="l" t="t" r="r" b="b"/>
              <a:pathLst>
                <a:path w="1978" h="1821" extrusionOk="0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rgbClr val="DE01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ca-ES" smtClean="0"/>
              <a:pPr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9366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Sedgwick Ave"/>
              <a:buNone/>
              <a:defRPr sz="45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3226200" cy="27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77487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682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edgwick Ave"/>
              <a:buNone/>
              <a:defRPr sz="4000">
                <a:solidFill>
                  <a:srgbClr val="FFFFFF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37000" cy="31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20000" y="3009400"/>
            <a:ext cx="36804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939500" y="540000"/>
            <a:ext cx="3484500" cy="4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/>
          <p:nvPr/>
        </p:nvSpPr>
        <p:spPr>
          <a:xfrm>
            <a:off x="897605" y="256375"/>
            <a:ext cx="1866621" cy="495402"/>
          </a:xfrm>
          <a:custGeom>
            <a:avLst/>
            <a:gdLst/>
            <a:ahLst/>
            <a:cxnLst/>
            <a:rect l="l" t="t" r="r" b="b"/>
            <a:pathLst>
              <a:path w="10584" h="2809" extrusionOk="0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244700" y="1015794"/>
            <a:ext cx="1853394" cy="417979"/>
          </a:xfrm>
          <a:custGeom>
            <a:avLst/>
            <a:gdLst/>
            <a:ahLst/>
            <a:cxnLst/>
            <a:rect l="l" t="t" r="r" b="b"/>
            <a:pathLst>
              <a:path w="10509" h="2370" extrusionOk="0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291834" y="584410"/>
            <a:ext cx="1852159" cy="418155"/>
          </a:xfrm>
          <a:custGeom>
            <a:avLst/>
            <a:gdLst/>
            <a:ahLst/>
            <a:cxnLst/>
            <a:rect l="l" t="t" r="r" b="b"/>
            <a:pathLst>
              <a:path w="10502" h="2371" extrusionOk="0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720000" y="2876025"/>
            <a:ext cx="40728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720000" y="2082950"/>
            <a:ext cx="4128300" cy="25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text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6432377" y="617978"/>
            <a:ext cx="3130935" cy="822838"/>
          </a:xfrm>
          <a:custGeom>
            <a:avLst/>
            <a:gdLst/>
            <a:ahLst/>
            <a:cxnLst/>
            <a:rect l="l" t="t" r="r" b="b"/>
            <a:pathLst>
              <a:path w="18249" h="4796" extrusionOk="0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245438" y="1764571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8099676" y="246875"/>
            <a:ext cx="1680504" cy="380880"/>
          </a:xfrm>
          <a:custGeom>
            <a:avLst/>
            <a:gdLst/>
            <a:ahLst/>
            <a:cxnLst/>
            <a:rect l="l" t="t" r="r" b="b"/>
            <a:pathLst>
              <a:path w="9795" h="2220" extrusionOk="0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720000" y="1798325"/>
            <a:ext cx="4166400" cy="28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9" r:id="rId13"/>
    <p:sldLayoutId id="2147483673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91" r:id="rId2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6AA84F"/>
          </p15:clr>
        </p15:guide>
        <p15:guide id="2" orient="horz" pos="2903">
          <p15:clr>
            <a:srgbClr val="6AA84F"/>
          </p15:clr>
        </p15:guide>
        <p15:guide id="3" pos="454">
          <p15:clr>
            <a:srgbClr val="6AA84F"/>
          </p15:clr>
        </p15:guide>
        <p15:guide id="4" pos="5311">
          <p15:clr>
            <a:srgbClr val="6AA84F"/>
          </p15:clr>
        </p15:guide>
        <p15:guide id="5" pos="2880">
          <p15:clr>
            <a:srgbClr val="6AA84F"/>
          </p15:clr>
        </p15:guide>
        <p15:guide id="6">
          <p15:clr>
            <a:srgbClr val="6AA84F"/>
          </p15:clr>
        </p15:guide>
        <p15:guide id="7" pos="5760">
          <p15:clr>
            <a:srgbClr val="6AA84F"/>
          </p15:clr>
        </p15:guide>
        <p15:guide id="9" orient="horz">
          <p15:clr>
            <a:srgbClr val="6AA84F"/>
          </p15:clr>
        </p15:guide>
        <p15:guide id="10" orient="horz" pos="3237">
          <p15:clr>
            <a:srgbClr val="6AA84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94A-55AA-554A-999B-06297BC4F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S"/>
          </a:p>
        </p:txBody>
      </p:sp>
      <p:pic>
        <p:nvPicPr>
          <p:cNvPr id="3" name="Google Shape;84;p1" descr="A picture containing chart&#10;&#10;Description automatically generated">
            <a:extLst>
              <a:ext uri="{FF2B5EF4-FFF2-40B4-BE49-F238E27FC236}">
                <a16:creationId xmlns:a16="http://schemas.microsoft.com/office/drawing/2014/main" id="{9A5F2D04-F566-1748-BBFB-A5409910E88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1">
            <a:extLst>
              <a:ext uri="{FF2B5EF4-FFF2-40B4-BE49-F238E27FC236}">
                <a16:creationId xmlns:a16="http://schemas.microsoft.com/office/drawing/2014/main" id="{90F6E913-7473-9E49-AE5A-6AD5F43D8799}"/>
              </a:ext>
            </a:extLst>
          </p:cNvPr>
          <p:cNvSpPr txBox="1"/>
          <p:nvPr/>
        </p:nvSpPr>
        <p:spPr>
          <a:xfrm>
            <a:off x="397528" y="4016652"/>
            <a:ext cx="8221687" cy="36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Clr>
                <a:srgbClr val="FFFFFF"/>
              </a:buClr>
              <a:buSzPts val="3300"/>
              <a:buFont typeface="Arial"/>
              <a:buNone/>
            </a:pPr>
            <a:r>
              <a:rPr 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Mohammed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 El-Agha, Abdullah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Abu Nada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, Ahmed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Abu </a:t>
            </a:r>
            <a:r>
              <a:rPr lang="en-US" altLang="en-US" sz="1800" dirty="0" err="1">
                <a:solidFill>
                  <a:schemeClr val="tx1"/>
                </a:solidFill>
                <a:latin typeface="IBM Plex Sans SemiBold"/>
                <a:sym typeface="Calibri"/>
              </a:rPr>
              <a:t>Amsha</a:t>
            </a: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, Anas</a:t>
            </a:r>
            <a:r>
              <a:rPr lang="en-US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IBM Plex Sans SemiBold"/>
                <a:sym typeface="Calibri"/>
              </a:rPr>
              <a:t>Alsalool</a:t>
            </a:r>
            <a:endParaRPr lang="en-US" altLang="en-US" sz="1800" dirty="0">
              <a:solidFill>
                <a:schemeClr val="tx1"/>
              </a:solidFill>
              <a:latin typeface="IBM Plex Sans SemiBold"/>
              <a:sym typeface="Calibri"/>
            </a:endParaRPr>
          </a:p>
        </p:txBody>
      </p:sp>
      <p:sp>
        <p:nvSpPr>
          <p:cNvPr id="5" name="Google Shape;86;p1">
            <a:extLst>
              <a:ext uri="{FF2B5EF4-FFF2-40B4-BE49-F238E27FC236}">
                <a16:creationId xmlns:a16="http://schemas.microsoft.com/office/drawing/2014/main" id="{30AEBD5D-4924-5443-9374-C8D4CE472A84}"/>
              </a:ext>
            </a:extLst>
          </p:cNvPr>
          <p:cNvSpPr txBox="1"/>
          <p:nvPr/>
        </p:nvSpPr>
        <p:spPr>
          <a:xfrm>
            <a:off x="397528" y="4381402"/>
            <a:ext cx="6618605" cy="367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en-US" altLang="ca-ES" sz="1800" dirty="0">
                <a:solidFill>
                  <a:schemeClr val="tx1"/>
                </a:solidFill>
                <a:latin typeface="IBM Plex Sans SemiBold"/>
                <a:sym typeface="Calibri"/>
              </a:rPr>
              <a:t>Masters in </a:t>
            </a:r>
            <a:r>
              <a:rPr lang="" altLang="en-US" sz="1800" dirty="0">
                <a:solidFill>
                  <a:schemeClr val="tx1"/>
                </a:solidFill>
                <a:latin typeface="IBM Plex Sans SemiBold"/>
                <a:sym typeface="Calibri"/>
              </a:rPr>
              <a:t>Information Technology, Data Science Track</a:t>
            </a:r>
          </a:p>
        </p:txBody>
      </p:sp>
      <p:sp>
        <p:nvSpPr>
          <p:cNvPr id="6" name="Text Box 0">
            <a:extLst>
              <a:ext uri="{FF2B5EF4-FFF2-40B4-BE49-F238E27FC236}">
                <a16:creationId xmlns:a16="http://schemas.microsoft.com/office/drawing/2014/main" id="{690CD5DB-B29E-6D48-B0AE-2156DB71DD52}"/>
              </a:ext>
            </a:extLst>
          </p:cNvPr>
          <p:cNvSpPr txBox="1"/>
          <p:nvPr/>
        </p:nvSpPr>
        <p:spPr>
          <a:xfrm>
            <a:off x="396468" y="1143357"/>
            <a:ext cx="47618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ca-ES" sz="3300" dirty="0">
                <a:solidFill>
                  <a:schemeClr val="tx1"/>
                </a:solidFill>
                <a:latin typeface="IBM Plex Sans SemiBold"/>
                <a:sym typeface="+mn-ea"/>
              </a:rPr>
              <a:t>Challenge #2 </a:t>
            </a:r>
          </a:p>
          <a:p>
            <a:pPr>
              <a:buClr>
                <a:srgbClr val="FFFFFF"/>
              </a:buClr>
              <a:buSzPts val="3300"/>
            </a:pPr>
            <a:r>
              <a:rPr lang="ca-ES" sz="3300" dirty="0" err="1">
                <a:solidFill>
                  <a:schemeClr val="tx1"/>
                </a:solidFill>
                <a:latin typeface="IBM Plex Sans SemiBold"/>
                <a:sym typeface="+mn-ea"/>
              </a:rPr>
              <a:t>Refugee</a:t>
            </a:r>
            <a:r>
              <a:rPr lang="ca-ES" sz="3300" dirty="0">
                <a:solidFill>
                  <a:schemeClr val="tx1"/>
                </a:solidFill>
                <a:latin typeface="IBM Plex Sans SemiBold"/>
                <a:sym typeface="+mn-ea"/>
              </a:rPr>
              <a:t> Crisis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B19CCD38-9C60-104B-ACB9-8AD46844EBB9}"/>
              </a:ext>
            </a:extLst>
          </p:cNvPr>
          <p:cNvSpPr txBox="1"/>
          <p:nvPr/>
        </p:nvSpPr>
        <p:spPr>
          <a:xfrm>
            <a:off x="366838" y="3015798"/>
            <a:ext cx="5040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ts val="3300"/>
            </a:pPr>
            <a:r>
              <a:rPr lang="en-US" altLang="en-US" sz="2800" dirty="0">
                <a:solidFill>
                  <a:schemeClr val="tx1"/>
                </a:solidFill>
                <a:latin typeface="IBM Plex Sans SemiBold"/>
              </a:rPr>
              <a:t>The Islamic University of Gaza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8C712-4AD0-DC4A-8580-A9E73D9A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00" y="1226820"/>
            <a:ext cx="2057400" cy="205994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9CC0EE-02DB-4D40-A1D5-3A98667D8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775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Arab Spring! … Wars!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Afghanistan</a:t>
            </a:r>
          </a:p>
          <a:p>
            <a:r>
              <a:rPr lang="en-US" altLang="en-US" sz="1400" dirty="0"/>
              <a:t>Yemen</a:t>
            </a:r>
          </a:p>
          <a:p>
            <a:r>
              <a:rPr lang="en-US" altLang="en-US" sz="1400" dirty="0"/>
              <a:t>Syria</a:t>
            </a:r>
          </a:p>
          <a:p>
            <a:r>
              <a:rPr lang="en-US" altLang="en-US" sz="1400" dirty="0"/>
              <a:t>Iraq</a:t>
            </a:r>
          </a:p>
          <a:p>
            <a:r>
              <a:rPr lang="en-US" altLang="en-US" sz="1400" dirty="0"/>
              <a:t>Nigeria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2001-2010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  <p:pic>
        <p:nvPicPr>
          <p:cNvPr id="9" name="Picture 8" descr="newplot">
            <a:extLst>
              <a:ext uri="{FF2B5EF4-FFF2-40B4-BE49-F238E27FC236}">
                <a16:creationId xmlns:a16="http://schemas.microsoft.com/office/drawing/2014/main" id="{6489B226-F8D0-C241-9298-299AF0D0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64" t="18477" r="23883" b="13600"/>
          <a:stretch>
            <a:fillRect/>
          </a:stretch>
        </p:blipFill>
        <p:spPr>
          <a:xfrm>
            <a:off x="2533869" y="1627050"/>
            <a:ext cx="6097217" cy="29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>
            <a:spLocks noGrp="1"/>
          </p:cNvSpPr>
          <p:nvPr>
            <p:ph type="body" idx="1"/>
          </p:nvPr>
        </p:nvSpPr>
        <p:spPr>
          <a:xfrm>
            <a:off x="654629" y="2130371"/>
            <a:ext cx="3254478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2600"/>
              <a:buNone/>
            </a:pPr>
            <a:r>
              <a:rPr lang="en-US" altLang="en-US" sz="2600" dirty="0">
                <a:latin typeface="IBM Plex Sans SemiBold"/>
                <a:sym typeface="IBM Plex Sans SemiBold"/>
              </a:rPr>
              <a:t>High rates of fatalities -&gt; increased rates of refugees</a:t>
            </a:r>
          </a:p>
        </p:txBody>
      </p:sp>
      <p:sp>
        <p:nvSpPr>
          <p:cNvPr id="521" name="Google Shape;521;p48"/>
          <p:cNvSpPr/>
          <p:nvPr/>
        </p:nvSpPr>
        <p:spPr>
          <a:xfrm>
            <a:off x="341130" y="4167891"/>
            <a:ext cx="627000" cy="627000"/>
          </a:xfrm>
          <a:prstGeom prst="ellipse">
            <a:avLst/>
          </a:pr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8"/>
          <p:cNvSpPr/>
          <p:nvPr/>
        </p:nvSpPr>
        <p:spPr>
          <a:xfrm>
            <a:off x="482782" y="4281496"/>
            <a:ext cx="343695" cy="399791"/>
          </a:xfrm>
          <a:custGeom>
            <a:avLst/>
            <a:gdLst/>
            <a:ahLst/>
            <a:cxnLst/>
            <a:rect l="l" t="t" r="r" b="b"/>
            <a:pathLst>
              <a:path w="179475" h="208768" extrusionOk="0">
                <a:moveTo>
                  <a:pt x="89738" y="0"/>
                </a:moveTo>
                <a:cubicBezTo>
                  <a:pt x="88041" y="0"/>
                  <a:pt x="86671" y="1370"/>
                  <a:pt x="86671" y="3066"/>
                </a:cubicBezTo>
                <a:lnTo>
                  <a:pt x="86671" y="17680"/>
                </a:lnTo>
                <a:cubicBezTo>
                  <a:pt x="86671" y="19376"/>
                  <a:pt x="88041" y="20746"/>
                  <a:pt x="89738" y="20746"/>
                </a:cubicBezTo>
                <a:cubicBezTo>
                  <a:pt x="91434" y="20746"/>
                  <a:pt x="92804" y="19376"/>
                  <a:pt x="92804" y="17680"/>
                </a:cubicBezTo>
                <a:lnTo>
                  <a:pt x="92804" y="3066"/>
                </a:lnTo>
                <a:cubicBezTo>
                  <a:pt x="92804" y="1370"/>
                  <a:pt x="91434" y="0"/>
                  <a:pt x="89738" y="0"/>
                </a:cubicBezTo>
                <a:close/>
                <a:moveTo>
                  <a:pt x="46410" y="11621"/>
                </a:moveTo>
                <a:cubicBezTo>
                  <a:pt x="45888" y="11621"/>
                  <a:pt x="45362" y="11755"/>
                  <a:pt x="44885" y="12037"/>
                </a:cubicBezTo>
                <a:cubicBezTo>
                  <a:pt x="43417" y="12852"/>
                  <a:pt x="42895" y="14744"/>
                  <a:pt x="43744" y="16212"/>
                </a:cubicBezTo>
                <a:lnTo>
                  <a:pt x="51050" y="28869"/>
                </a:lnTo>
                <a:cubicBezTo>
                  <a:pt x="51639" y="29849"/>
                  <a:pt x="52664" y="30393"/>
                  <a:pt x="53718" y="30393"/>
                </a:cubicBezTo>
                <a:cubicBezTo>
                  <a:pt x="54241" y="30393"/>
                  <a:pt x="54771" y="30259"/>
                  <a:pt x="55258" y="29978"/>
                </a:cubicBezTo>
                <a:cubicBezTo>
                  <a:pt x="56694" y="29130"/>
                  <a:pt x="57216" y="27270"/>
                  <a:pt x="56367" y="25802"/>
                </a:cubicBezTo>
                <a:lnTo>
                  <a:pt x="49061" y="13146"/>
                </a:lnTo>
                <a:cubicBezTo>
                  <a:pt x="48494" y="12165"/>
                  <a:pt x="47461" y="11621"/>
                  <a:pt x="46410" y="11621"/>
                </a:cubicBezTo>
                <a:close/>
                <a:moveTo>
                  <a:pt x="133065" y="11621"/>
                </a:moveTo>
                <a:cubicBezTo>
                  <a:pt x="132014" y="11621"/>
                  <a:pt x="130981" y="12165"/>
                  <a:pt x="130415" y="13146"/>
                </a:cubicBezTo>
                <a:lnTo>
                  <a:pt x="123108" y="25802"/>
                </a:lnTo>
                <a:cubicBezTo>
                  <a:pt x="122260" y="27270"/>
                  <a:pt x="122781" y="29130"/>
                  <a:pt x="124217" y="29978"/>
                </a:cubicBezTo>
                <a:cubicBezTo>
                  <a:pt x="124704" y="30259"/>
                  <a:pt x="125234" y="30393"/>
                  <a:pt x="125757" y="30393"/>
                </a:cubicBezTo>
                <a:cubicBezTo>
                  <a:pt x="126811" y="30393"/>
                  <a:pt x="127836" y="29849"/>
                  <a:pt x="128425" y="28869"/>
                </a:cubicBezTo>
                <a:lnTo>
                  <a:pt x="135732" y="16212"/>
                </a:lnTo>
                <a:cubicBezTo>
                  <a:pt x="136580" y="14744"/>
                  <a:pt x="136058" y="12852"/>
                  <a:pt x="134590" y="12037"/>
                </a:cubicBezTo>
                <a:cubicBezTo>
                  <a:pt x="134114" y="11755"/>
                  <a:pt x="133587" y="11621"/>
                  <a:pt x="133065" y="11621"/>
                </a:cubicBezTo>
                <a:close/>
                <a:moveTo>
                  <a:pt x="14694" y="43335"/>
                </a:moveTo>
                <a:cubicBezTo>
                  <a:pt x="13635" y="43335"/>
                  <a:pt x="12608" y="43887"/>
                  <a:pt x="12037" y="44852"/>
                </a:cubicBezTo>
                <a:cubicBezTo>
                  <a:pt x="11189" y="46320"/>
                  <a:pt x="11678" y="48212"/>
                  <a:pt x="13146" y="49060"/>
                </a:cubicBezTo>
                <a:lnTo>
                  <a:pt x="25803" y="56367"/>
                </a:lnTo>
                <a:cubicBezTo>
                  <a:pt x="26277" y="56636"/>
                  <a:pt x="26801" y="56767"/>
                  <a:pt x="27320" y="56767"/>
                </a:cubicBezTo>
                <a:cubicBezTo>
                  <a:pt x="28374" y="56767"/>
                  <a:pt x="29410" y="56230"/>
                  <a:pt x="29978" y="55225"/>
                </a:cubicBezTo>
                <a:cubicBezTo>
                  <a:pt x="30826" y="53790"/>
                  <a:pt x="30337" y="51898"/>
                  <a:pt x="28869" y="51050"/>
                </a:cubicBezTo>
                <a:lnTo>
                  <a:pt x="16212" y="43743"/>
                </a:lnTo>
                <a:cubicBezTo>
                  <a:pt x="15732" y="43466"/>
                  <a:pt x="15209" y="43335"/>
                  <a:pt x="14694" y="43335"/>
                </a:cubicBezTo>
                <a:close/>
                <a:moveTo>
                  <a:pt x="164781" y="43335"/>
                </a:moveTo>
                <a:cubicBezTo>
                  <a:pt x="164266" y="43335"/>
                  <a:pt x="163743" y="43466"/>
                  <a:pt x="163263" y="43743"/>
                </a:cubicBezTo>
                <a:lnTo>
                  <a:pt x="150606" y="51050"/>
                </a:lnTo>
                <a:cubicBezTo>
                  <a:pt x="149138" y="51898"/>
                  <a:pt x="148649" y="53790"/>
                  <a:pt x="149497" y="55225"/>
                </a:cubicBezTo>
                <a:cubicBezTo>
                  <a:pt x="150065" y="56230"/>
                  <a:pt x="151101" y="56767"/>
                  <a:pt x="152155" y="56767"/>
                </a:cubicBezTo>
                <a:cubicBezTo>
                  <a:pt x="152675" y="56767"/>
                  <a:pt x="153198" y="56636"/>
                  <a:pt x="153673" y="56367"/>
                </a:cubicBezTo>
                <a:lnTo>
                  <a:pt x="166329" y="49028"/>
                </a:lnTo>
                <a:cubicBezTo>
                  <a:pt x="167797" y="48212"/>
                  <a:pt x="168286" y="46320"/>
                  <a:pt x="167438" y="44852"/>
                </a:cubicBezTo>
                <a:cubicBezTo>
                  <a:pt x="166868" y="43887"/>
                  <a:pt x="165840" y="43335"/>
                  <a:pt x="164781" y="43335"/>
                </a:cubicBezTo>
                <a:close/>
                <a:moveTo>
                  <a:pt x="3067" y="86671"/>
                </a:moveTo>
                <a:cubicBezTo>
                  <a:pt x="1370" y="86671"/>
                  <a:pt x="0" y="88041"/>
                  <a:pt x="0" y="89737"/>
                </a:cubicBezTo>
                <a:cubicBezTo>
                  <a:pt x="0" y="91433"/>
                  <a:pt x="1370" y="92804"/>
                  <a:pt x="3067" y="92804"/>
                </a:cubicBezTo>
                <a:lnTo>
                  <a:pt x="17680" y="92804"/>
                </a:lnTo>
                <a:cubicBezTo>
                  <a:pt x="19377" y="92804"/>
                  <a:pt x="20747" y="91433"/>
                  <a:pt x="20747" y="89737"/>
                </a:cubicBezTo>
                <a:cubicBezTo>
                  <a:pt x="20747" y="88041"/>
                  <a:pt x="19377" y="86671"/>
                  <a:pt x="17680" y="86671"/>
                </a:cubicBezTo>
                <a:close/>
                <a:moveTo>
                  <a:pt x="161795" y="86671"/>
                </a:moveTo>
                <a:cubicBezTo>
                  <a:pt x="160099" y="86671"/>
                  <a:pt x="158729" y="88041"/>
                  <a:pt x="158729" y="89737"/>
                </a:cubicBezTo>
                <a:cubicBezTo>
                  <a:pt x="158729" y="91433"/>
                  <a:pt x="160099" y="92804"/>
                  <a:pt x="161795" y="92804"/>
                </a:cubicBezTo>
                <a:lnTo>
                  <a:pt x="176409" y="92804"/>
                </a:lnTo>
                <a:cubicBezTo>
                  <a:pt x="178105" y="92804"/>
                  <a:pt x="179475" y="91433"/>
                  <a:pt x="179475" y="89737"/>
                </a:cubicBezTo>
                <a:cubicBezTo>
                  <a:pt x="179475" y="88041"/>
                  <a:pt x="178105" y="86671"/>
                  <a:pt x="176409" y="86671"/>
                </a:cubicBezTo>
                <a:close/>
                <a:moveTo>
                  <a:pt x="89738" y="54279"/>
                </a:moveTo>
                <a:lnTo>
                  <a:pt x="107059" y="71601"/>
                </a:lnTo>
                <a:cubicBezTo>
                  <a:pt x="111919" y="76461"/>
                  <a:pt x="114594" y="82887"/>
                  <a:pt x="114594" y="89737"/>
                </a:cubicBezTo>
                <a:cubicBezTo>
                  <a:pt x="114594" y="96587"/>
                  <a:pt x="111919" y="103014"/>
                  <a:pt x="107059" y="107874"/>
                </a:cubicBezTo>
                <a:lnTo>
                  <a:pt x="92804" y="122129"/>
                </a:lnTo>
                <a:lnTo>
                  <a:pt x="92804" y="109505"/>
                </a:lnTo>
                <a:lnTo>
                  <a:pt x="99850" y="102459"/>
                </a:lnTo>
                <a:cubicBezTo>
                  <a:pt x="101057" y="101252"/>
                  <a:pt x="101057" y="99327"/>
                  <a:pt x="99850" y="98121"/>
                </a:cubicBezTo>
                <a:cubicBezTo>
                  <a:pt x="99263" y="97517"/>
                  <a:pt x="98480" y="97215"/>
                  <a:pt x="97697" y="97215"/>
                </a:cubicBezTo>
                <a:cubicBezTo>
                  <a:pt x="96914" y="97215"/>
                  <a:pt x="96131" y="97517"/>
                  <a:pt x="95544" y="98121"/>
                </a:cubicBezTo>
                <a:lnTo>
                  <a:pt x="92804" y="100861"/>
                </a:lnTo>
                <a:lnTo>
                  <a:pt x="92804" y="97207"/>
                </a:lnTo>
                <a:lnTo>
                  <a:pt x="99850" y="90161"/>
                </a:lnTo>
                <a:cubicBezTo>
                  <a:pt x="101057" y="88954"/>
                  <a:pt x="101057" y="87030"/>
                  <a:pt x="99850" y="85823"/>
                </a:cubicBezTo>
                <a:cubicBezTo>
                  <a:pt x="99263" y="85236"/>
                  <a:pt x="98480" y="84942"/>
                  <a:pt x="97697" y="84942"/>
                </a:cubicBezTo>
                <a:cubicBezTo>
                  <a:pt x="96914" y="84942"/>
                  <a:pt x="96131" y="85236"/>
                  <a:pt x="95544" y="85823"/>
                </a:cubicBezTo>
                <a:lnTo>
                  <a:pt x="92804" y="88563"/>
                </a:lnTo>
                <a:lnTo>
                  <a:pt x="92804" y="81550"/>
                </a:lnTo>
                <a:cubicBezTo>
                  <a:pt x="92804" y="79853"/>
                  <a:pt x="91434" y="78483"/>
                  <a:pt x="89738" y="78483"/>
                </a:cubicBezTo>
                <a:cubicBezTo>
                  <a:pt x="88041" y="78483"/>
                  <a:pt x="86671" y="79853"/>
                  <a:pt x="86671" y="81550"/>
                </a:cubicBezTo>
                <a:lnTo>
                  <a:pt x="86671" y="92673"/>
                </a:lnTo>
                <a:lnTo>
                  <a:pt x="83931" y="89933"/>
                </a:lnTo>
                <a:cubicBezTo>
                  <a:pt x="83344" y="89329"/>
                  <a:pt x="82561" y="89028"/>
                  <a:pt x="81778" y="89028"/>
                </a:cubicBezTo>
                <a:cubicBezTo>
                  <a:pt x="80995" y="89028"/>
                  <a:pt x="80213" y="89329"/>
                  <a:pt x="79625" y="89933"/>
                </a:cubicBezTo>
                <a:cubicBezTo>
                  <a:pt x="78418" y="91140"/>
                  <a:pt x="78418" y="93064"/>
                  <a:pt x="79625" y="94239"/>
                </a:cubicBezTo>
                <a:lnTo>
                  <a:pt x="86671" y="101317"/>
                </a:lnTo>
                <a:lnTo>
                  <a:pt x="86671" y="104938"/>
                </a:lnTo>
                <a:lnTo>
                  <a:pt x="83931" y="102231"/>
                </a:lnTo>
                <a:cubicBezTo>
                  <a:pt x="83344" y="101627"/>
                  <a:pt x="82561" y="101325"/>
                  <a:pt x="81778" y="101325"/>
                </a:cubicBezTo>
                <a:cubicBezTo>
                  <a:pt x="80995" y="101325"/>
                  <a:pt x="80213" y="101627"/>
                  <a:pt x="79625" y="102231"/>
                </a:cubicBezTo>
                <a:cubicBezTo>
                  <a:pt x="78418" y="103405"/>
                  <a:pt x="78418" y="105362"/>
                  <a:pt x="79625" y="106536"/>
                </a:cubicBezTo>
                <a:lnTo>
                  <a:pt x="86671" y="113615"/>
                </a:lnTo>
                <a:lnTo>
                  <a:pt x="86671" y="122129"/>
                </a:lnTo>
                <a:lnTo>
                  <a:pt x="72416" y="107874"/>
                </a:lnTo>
                <a:cubicBezTo>
                  <a:pt x="67556" y="103014"/>
                  <a:pt x="64881" y="96587"/>
                  <a:pt x="64881" y="89737"/>
                </a:cubicBezTo>
                <a:cubicBezTo>
                  <a:pt x="64881" y="82887"/>
                  <a:pt x="67556" y="76461"/>
                  <a:pt x="72416" y="71601"/>
                </a:cubicBezTo>
                <a:lnTo>
                  <a:pt x="89738" y="54279"/>
                </a:lnTo>
                <a:close/>
                <a:moveTo>
                  <a:pt x="107613" y="163980"/>
                </a:moveTo>
                <a:cubicBezTo>
                  <a:pt x="108853" y="163980"/>
                  <a:pt x="109831" y="164959"/>
                  <a:pt x="109831" y="166166"/>
                </a:cubicBezTo>
                <a:lnTo>
                  <a:pt x="109831" y="171417"/>
                </a:lnTo>
                <a:cubicBezTo>
                  <a:pt x="109831" y="172624"/>
                  <a:pt x="108853" y="173636"/>
                  <a:pt x="107613" y="173636"/>
                </a:cubicBezTo>
                <a:lnTo>
                  <a:pt x="101970" y="173636"/>
                </a:lnTo>
                <a:cubicBezTo>
                  <a:pt x="100274" y="173636"/>
                  <a:pt x="98904" y="175006"/>
                  <a:pt x="98904" y="176669"/>
                </a:cubicBezTo>
                <a:cubicBezTo>
                  <a:pt x="98904" y="178365"/>
                  <a:pt x="100274" y="179735"/>
                  <a:pt x="101970" y="179735"/>
                </a:cubicBezTo>
                <a:lnTo>
                  <a:pt x="107613" y="179735"/>
                </a:lnTo>
                <a:cubicBezTo>
                  <a:pt x="108853" y="179735"/>
                  <a:pt x="109831" y="180714"/>
                  <a:pt x="109831" y="181921"/>
                </a:cubicBezTo>
                <a:lnTo>
                  <a:pt x="109831" y="187205"/>
                </a:lnTo>
                <a:cubicBezTo>
                  <a:pt x="109831" y="188412"/>
                  <a:pt x="108853" y="189391"/>
                  <a:pt x="107613" y="189391"/>
                </a:cubicBezTo>
                <a:lnTo>
                  <a:pt x="71862" y="189391"/>
                </a:lnTo>
                <a:cubicBezTo>
                  <a:pt x="70622" y="189391"/>
                  <a:pt x="69644" y="188412"/>
                  <a:pt x="69644" y="187205"/>
                </a:cubicBezTo>
                <a:lnTo>
                  <a:pt x="69644" y="181921"/>
                </a:lnTo>
                <a:cubicBezTo>
                  <a:pt x="69644" y="180714"/>
                  <a:pt x="70622" y="179735"/>
                  <a:pt x="71862" y="179735"/>
                </a:cubicBezTo>
                <a:lnTo>
                  <a:pt x="89738" y="179735"/>
                </a:lnTo>
                <a:cubicBezTo>
                  <a:pt x="91434" y="179735"/>
                  <a:pt x="92804" y="178365"/>
                  <a:pt x="92804" y="176669"/>
                </a:cubicBezTo>
                <a:cubicBezTo>
                  <a:pt x="92804" y="175006"/>
                  <a:pt x="91434" y="173636"/>
                  <a:pt x="89738" y="173636"/>
                </a:cubicBezTo>
                <a:lnTo>
                  <a:pt x="71862" y="173636"/>
                </a:lnTo>
                <a:cubicBezTo>
                  <a:pt x="70622" y="173636"/>
                  <a:pt x="69644" y="172624"/>
                  <a:pt x="69644" y="171417"/>
                </a:cubicBezTo>
                <a:lnTo>
                  <a:pt x="69644" y="166166"/>
                </a:lnTo>
                <a:cubicBezTo>
                  <a:pt x="69644" y="164959"/>
                  <a:pt x="70622" y="163980"/>
                  <a:pt x="71862" y="163980"/>
                </a:cubicBezTo>
                <a:close/>
                <a:moveTo>
                  <a:pt x="98480" y="195491"/>
                </a:moveTo>
                <a:lnTo>
                  <a:pt x="98480" y="202211"/>
                </a:lnTo>
                <a:cubicBezTo>
                  <a:pt x="98480" y="202439"/>
                  <a:pt x="98284" y="202667"/>
                  <a:pt x="98023" y="202667"/>
                </a:cubicBezTo>
                <a:lnTo>
                  <a:pt x="81452" y="202667"/>
                </a:lnTo>
                <a:cubicBezTo>
                  <a:pt x="81191" y="202667"/>
                  <a:pt x="80995" y="202439"/>
                  <a:pt x="80995" y="202211"/>
                </a:cubicBezTo>
                <a:lnTo>
                  <a:pt x="80995" y="195491"/>
                </a:lnTo>
                <a:close/>
                <a:moveTo>
                  <a:pt x="89738" y="32065"/>
                </a:moveTo>
                <a:cubicBezTo>
                  <a:pt x="82300" y="32065"/>
                  <a:pt x="75091" y="33468"/>
                  <a:pt x="68274" y="36175"/>
                </a:cubicBezTo>
                <a:cubicBezTo>
                  <a:pt x="66708" y="36795"/>
                  <a:pt x="65925" y="38589"/>
                  <a:pt x="66545" y="40155"/>
                </a:cubicBezTo>
                <a:cubicBezTo>
                  <a:pt x="67040" y="41344"/>
                  <a:pt x="68176" y="42082"/>
                  <a:pt x="69379" y="42082"/>
                </a:cubicBezTo>
                <a:cubicBezTo>
                  <a:pt x="69760" y="42082"/>
                  <a:pt x="70148" y="42008"/>
                  <a:pt x="70524" y="41851"/>
                </a:cubicBezTo>
                <a:cubicBezTo>
                  <a:pt x="76624" y="39437"/>
                  <a:pt x="83083" y="38198"/>
                  <a:pt x="89738" y="38198"/>
                </a:cubicBezTo>
                <a:cubicBezTo>
                  <a:pt x="118215" y="38198"/>
                  <a:pt x="141375" y="61325"/>
                  <a:pt x="141375" y="89802"/>
                </a:cubicBezTo>
                <a:cubicBezTo>
                  <a:pt x="141375" y="106439"/>
                  <a:pt x="133285" y="122161"/>
                  <a:pt x="119683" y="131849"/>
                </a:cubicBezTo>
                <a:cubicBezTo>
                  <a:pt x="111038" y="137982"/>
                  <a:pt x="105558" y="147572"/>
                  <a:pt x="104710" y="157848"/>
                </a:cubicBezTo>
                <a:lnTo>
                  <a:pt x="92804" y="157848"/>
                </a:lnTo>
                <a:lnTo>
                  <a:pt x="92804" y="130545"/>
                </a:lnTo>
                <a:cubicBezTo>
                  <a:pt x="93163" y="130316"/>
                  <a:pt x="93521" y="130055"/>
                  <a:pt x="93815" y="129762"/>
                </a:cubicBezTo>
                <a:lnTo>
                  <a:pt x="111397" y="112180"/>
                </a:lnTo>
                <a:cubicBezTo>
                  <a:pt x="117399" y="106178"/>
                  <a:pt x="120694" y="98218"/>
                  <a:pt x="120694" y="89737"/>
                </a:cubicBezTo>
                <a:cubicBezTo>
                  <a:pt x="120694" y="81256"/>
                  <a:pt x="117399" y="73264"/>
                  <a:pt x="111397" y="67262"/>
                </a:cubicBezTo>
                <a:lnTo>
                  <a:pt x="93815" y="49713"/>
                </a:lnTo>
                <a:cubicBezTo>
                  <a:pt x="92690" y="48587"/>
                  <a:pt x="91214" y="48025"/>
                  <a:pt x="89738" y="48025"/>
                </a:cubicBezTo>
                <a:cubicBezTo>
                  <a:pt x="88262" y="48025"/>
                  <a:pt x="86785" y="48587"/>
                  <a:pt x="85660" y="49713"/>
                </a:cubicBezTo>
                <a:lnTo>
                  <a:pt x="68078" y="67295"/>
                </a:lnTo>
                <a:cubicBezTo>
                  <a:pt x="62076" y="73264"/>
                  <a:pt x="58781" y="81256"/>
                  <a:pt x="58781" y="89737"/>
                </a:cubicBezTo>
                <a:cubicBezTo>
                  <a:pt x="58781" y="98218"/>
                  <a:pt x="62076" y="106178"/>
                  <a:pt x="68078" y="112180"/>
                </a:cubicBezTo>
                <a:lnTo>
                  <a:pt x="85660" y="129762"/>
                </a:lnTo>
                <a:cubicBezTo>
                  <a:pt x="85954" y="130055"/>
                  <a:pt x="86312" y="130349"/>
                  <a:pt x="86671" y="130545"/>
                </a:cubicBezTo>
                <a:lnTo>
                  <a:pt x="86671" y="157848"/>
                </a:lnTo>
                <a:lnTo>
                  <a:pt x="74798" y="157848"/>
                </a:lnTo>
                <a:cubicBezTo>
                  <a:pt x="73917" y="147507"/>
                  <a:pt x="68567" y="137982"/>
                  <a:pt x="60053" y="132013"/>
                </a:cubicBezTo>
                <a:cubicBezTo>
                  <a:pt x="46255" y="122324"/>
                  <a:pt x="38035" y="106504"/>
                  <a:pt x="38100" y="89672"/>
                </a:cubicBezTo>
                <a:cubicBezTo>
                  <a:pt x="38133" y="72612"/>
                  <a:pt x="46549" y="56693"/>
                  <a:pt x="60673" y="47103"/>
                </a:cubicBezTo>
                <a:cubicBezTo>
                  <a:pt x="62076" y="46157"/>
                  <a:pt x="62435" y="44265"/>
                  <a:pt x="61489" y="42863"/>
                </a:cubicBezTo>
                <a:cubicBezTo>
                  <a:pt x="60899" y="41988"/>
                  <a:pt x="59929" y="41519"/>
                  <a:pt x="58943" y="41519"/>
                </a:cubicBezTo>
                <a:cubicBezTo>
                  <a:pt x="58346" y="41519"/>
                  <a:pt x="57744" y="41691"/>
                  <a:pt x="57216" y="42047"/>
                </a:cubicBezTo>
                <a:cubicBezTo>
                  <a:pt x="41460" y="52779"/>
                  <a:pt x="32000" y="70589"/>
                  <a:pt x="31968" y="89672"/>
                </a:cubicBezTo>
                <a:cubicBezTo>
                  <a:pt x="31935" y="108494"/>
                  <a:pt x="41101" y="126174"/>
                  <a:pt x="56531" y="137036"/>
                </a:cubicBezTo>
                <a:cubicBezTo>
                  <a:pt x="63576" y="141962"/>
                  <a:pt x="68013" y="149888"/>
                  <a:pt x="68698" y="158467"/>
                </a:cubicBezTo>
                <a:cubicBezTo>
                  <a:pt x="65664" y="159739"/>
                  <a:pt x="63544" y="162708"/>
                  <a:pt x="63544" y="166166"/>
                </a:cubicBezTo>
                <a:lnTo>
                  <a:pt x="63544" y="171417"/>
                </a:lnTo>
                <a:cubicBezTo>
                  <a:pt x="63544" y="173407"/>
                  <a:pt x="64229" y="175234"/>
                  <a:pt x="65403" y="176669"/>
                </a:cubicBezTo>
                <a:cubicBezTo>
                  <a:pt x="64229" y="178104"/>
                  <a:pt x="63544" y="179931"/>
                  <a:pt x="63544" y="181921"/>
                </a:cubicBezTo>
                <a:lnTo>
                  <a:pt x="63544" y="187205"/>
                </a:lnTo>
                <a:cubicBezTo>
                  <a:pt x="63544" y="191772"/>
                  <a:pt x="67262" y="195491"/>
                  <a:pt x="71862" y="195491"/>
                </a:cubicBezTo>
                <a:lnTo>
                  <a:pt x="74896" y="195491"/>
                </a:lnTo>
                <a:lnTo>
                  <a:pt x="74896" y="202211"/>
                </a:lnTo>
                <a:cubicBezTo>
                  <a:pt x="74896" y="205831"/>
                  <a:pt x="77831" y="208767"/>
                  <a:pt x="81452" y="208767"/>
                </a:cubicBezTo>
                <a:lnTo>
                  <a:pt x="98023" y="208767"/>
                </a:lnTo>
                <a:cubicBezTo>
                  <a:pt x="101644" y="208767"/>
                  <a:pt x="104580" y="205831"/>
                  <a:pt x="104580" y="202211"/>
                </a:cubicBezTo>
                <a:lnTo>
                  <a:pt x="104580" y="195491"/>
                </a:lnTo>
                <a:lnTo>
                  <a:pt x="107613" y="195491"/>
                </a:lnTo>
                <a:cubicBezTo>
                  <a:pt x="112213" y="195491"/>
                  <a:pt x="115931" y="191772"/>
                  <a:pt x="115931" y="187205"/>
                </a:cubicBezTo>
                <a:lnTo>
                  <a:pt x="115931" y="181921"/>
                </a:lnTo>
                <a:cubicBezTo>
                  <a:pt x="115931" y="179931"/>
                  <a:pt x="115246" y="178104"/>
                  <a:pt x="114072" y="176669"/>
                </a:cubicBezTo>
                <a:cubicBezTo>
                  <a:pt x="115246" y="175234"/>
                  <a:pt x="115931" y="173407"/>
                  <a:pt x="115931" y="171417"/>
                </a:cubicBezTo>
                <a:lnTo>
                  <a:pt x="115931" y="166166"/>
                </a:lnTo>
                <a:cubicBezTo>
                  <a:pt x="115931" y="162708"/>
                  <a:pt x="113811" y="159739"/>
                  <a:pt x="110777" y="158467"/>
                </a:cubicBezTo>
                <a:cubicBezTo>
                  <a:pt x="111462" y="149921"/>
                  <a:pt x="116029" y="141962"/>
                  <a:pt x="123238" y="136808"/>
                </a:cubicBezTo>
                <a:cubicBezTo>
                  <a:pt x="138439" y="125978"/>
                  <a:pt x="147507" y="108428"/>
                  <a:pt x="147507" y="89802"/>
                </a:cubicBezTo>
                <a:cubicBezTo>
                  <a:pt x="147507" y="57966"/>
                  <a:pt x="121607" y="32065"/>
                  <a:pt x="89738" y="320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3;p45">
            <a:extLst>
              <a:ext uri="{FF2B5EF4-FFF2-40B4-BE49-F238E27FC236}">
                <a16:creationId xmlns:a16="http://schemas.microsoft.com/office/drawing/2014/main" id="{3BAA7152-C6D6-9E43-8560-EF96D9DAA99E}"/>
              </a:ext>
            </a:extLst>
          </p:cNvPr>
          <p:cNvSpPr txBox="1">
            <a:spLocks/>
          </p:cNvSpPr>
          <p:nvPr/>
        </p:nvSpPr>
        <p:spPr>
          <a:xfrm>
            <a:off x="406500" y="6574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2800"/>
            </a:pPr>
            <a:r>
              <a:rPr lang="en-US" altLang="en-US" sz="2800" dirty="0">
                <a:solidFill>
                  <a:srgbClr val="FFFFFF"/>
                </a:solidFill>
                <a:highlight>
                  <a:srgbClr val="F10707"/>
                </a:highlight>
                <a:latin typeface="IBM Plex Sans SemiBold"/>
              </a:rPr>
              <a:t>Displaced</a:t>
            </a:r>
            <a:endParaRPr lang="en-US" sz="2800" dirty="0">
              <a:solidFill>
                <a:srgbClr val="FFFFFF"/>
              </a:solidFill>
              <a:highlight>
                <a:srgbClr val="F10707"/>
              </a:highlight>
              <a:latin typeface="IBM Plex Sans SemiBold"/>
              <a:sym typeface="IBM Plex Sa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0EAB-DB04-D642-990A-02E1213C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0" y="1230152"/>
            <a:ext cx="4230870" cy="32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39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Data Modeling &amp; Results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5BA61-4589-B747-ADFF-D54E315B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38" y="1627050"/>
            <a:ext cx="3492000" cy="349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20" y="1860181"/>
            <a:ext cx="856635" cy="8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1" y="1228725"/>
            <a:ext cx="8626316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FIT (Displaced Abroad)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FD8ED-B7E2-C146-AD09-B9C6D1A1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24" y="1848664"/>
            <a:ext cx="4900152" cy="2921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04" y="1608229"/>
            <a:ext cx="572700" cy="572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7923D5-76B0-FB4A-BBDD-487850745C8B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7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>
                <a:sym typeface="+mn-ea"/>
              </a:rPr>
              <a:t>IDP (Displaced Internally)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CBD9A-3B7F-BF48-A819-EADFC213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968" y="1792651"/>
            <a:ext cx="4816064" cy="2870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82" y="1568700"/>
            <a:ext cx="572700" cy="572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15D411-526E-2F48-BE1C-CD8EBFC10740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47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69098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>
                <a:sym typeface="+mn-ea"/>
              </a:rPr>
              <a:t>ASY (Asylum Seekers Awaiting Decision)</a:t>
            </a:r>
            <a:endParaRPr dirty="0"/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95DDC-8C4C-0B40-AD3C-41E4EF27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54" y="1797405"/>
            <a:ext cx="4884092" cy="2940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9AAF2-9A31-E740-82D4-9323AE13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82" y="1568700"/>
            <a:ext cx="572700" cy="572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2C1F47-CBAA-8B43-93D2-03B2720F4B11}"/>
              </a:ext>
            </a:extLst>
          </p:cNvPr>
          <p:cNvCxnSpPr>
            <a:cxnSpLocks/>
          </p:cNvCxnSpPr>
          <p:nvPr/>
        </p:nvCxnSpPr>
        <p:spPr>
          <a:xfrm flipV="1">
            <a:off x="6449470" y="1494503"/>
            <a:ext cx="0" cy="34140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9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</a:t>
            </a:r>
            <a:endParaRPr dirty="0"/>
          </a:p>
        </p:txBody>
      </p:sp>
      <p:sp>
        <p:nvSpPr>
          <p:cNvPr id="721" name="Google Shape;721;p54"/>
          <p:cNvSpPr txBox="1">
            <a:spLocks noGrp="1"/>
          </p:cNvSpPr>
          <p:nvPr>
            <p:ph type="body" idx="2"/>
          </p:nvPr>
        </p:nvSpPr>
        <p:spPr>
          <a:xfrm>
            <a:off x="720000" y="1704975"/>
            <a:ext cx="3591000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 sharp increase in the rates of migration and displacement with the beginning of 2010-2011, the year of the beginning of the Syrian war</a:t>
            </a:r>
          </a:p>
          <a:p>
            <a:pPr indent="-457200">
              <a:buFont typeface="Arial" panose="0208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indent="-457200">
              <a:buFont typeface="Arial" panose="0208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rates of displacement are expected to continue to increase, especially as the war continues</a:t>
            </a:r>
          </a:p>
        </p:txBody>
      </p:sp>
      <p:sp>
        <p:nvSpPr>
          <p:cNvPr id="722" name="Google Shape;722;p54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/>
              <a:t>(</a:t>
            </a:r>
            <a:r>
              <a:rPr lang="en-US" altLang="en-US" b="1" dirty="0"/>
              <a:t>Syria</a:t>
            </a:r>
            <a:r>
              <a:rPr lang="en-US" altLang="en-US" dirty="0"/>
              <a:t> as a sample)</a:t>
            </a:r>
            <a:endParaRPr lang="en-US" dirty="0"/>
          </a:p>
        </p:txBody>
      </p:sp>
      <p:cxnSp>
        <p:nvCxnSpPr>
          <p:cNvPr id="737" name="Google Shape;737;p54"/>
          <p:cNvCxnSpPr>
            <a:cxnSpLocks/>
            <a:stCxn id="722" idx="0"/>
          </p:cNvCxnSpPr>
          <p:nvPr/>
        </p:nvCxnSpPr>
        <p:spPr>
          <a:xfrm>
            <a:off x="4575900" y="1054350"/>
            <a:ext cx="900" cy="3638325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C5C96E4-A8E6-F94F-846B-91B6C7C5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274" y="232720"/>
            <a:ext cx="2627335" cy="15832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898A40-AAAC-0141-BF9A-E8DE20D5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897" y="1933181"/>
            <a:ext cx="2627712" cy="1583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4E0C85-9918-7445-8FE2-2C5C9DB21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897" y="3516451"/>
            <a:ext cx="2626790" cy="162329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6215DD-4F24-6042-99DB-6FDA712FD13B}"/>
              </a:ext>
            </a:extLst>
          </p:cNvPr>
          <p:cNvCxnSpPr>
            <a:cxnSpLocks/>
          </p:cNvCxnSpPr>
          <p:nvPr/>
        </p:nvCxnSpPr>
        <p:spPr>
          <a:xfrm>
            <a:off x="7876905" y="23987"/>
            <a:ext cx="0" cy="51157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5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>
            <a:extLst>
              <a:ext uri="{FF2B5EF4-FFF2-40B4-BE49-F238E27FC236}">
                <a16:creationId xmlns:a16="http://schemas.microsoft.com/office/drawing/2014/main" id="{88A5E5AB-4A8A-8540-A96E-CE7511328844}"/>
              </a:ext>
            </a:extLst>
          </p:cNvPr>
          <p:cNvSpPr txBox="1"/>
          <p:nvPr/>
        </p:nvSpPr>
        <p:spPr>
          <a:xfrm>
            <a:off x="609600" y="228600"/>
            <a:ext cx="1743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1800" b="1" dirty="0"/>
              <a:t>Afghanistan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20D3026B-88AF-C14D-8FF1-17B48128C735}"/>
              </a:ext>
            </a:extLst>
          </p:cNvPr>
          <p:cNvSpPr txBox="1"/>
          <p:nvPr/>
        </p:nvSpPr>
        <p:spPr>
          <a:xfrm>
            <a:off x="593090" y="2870071"/>
            <a:ext cx="108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800" b="1" dirty="0"/>
              <a:t>Mexico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B174C9-DF12-A443-B4B7-86F40E65D6B3}"/>
              </a:ext>
            </a:extLst>
          </p:cNvPr>
          <p:cNvCxnSpPr>
            <a:cxnSpLocks/>
          </p:cNvCxnSpPr>
          <p:nvPr/>
        </p:nvCxnSpPr>
        <p:spPr>
          <a:xfrm>
            <a:off x="106093" y="2699795"/>
            <a:ext cx="8864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271BBA-309C-A44B-BFA9-5E548A32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819333"/>
            <a:ext cx="2663830" cy="1658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8A8240-37B6-CD4E-9505-C11DDC1DF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696" y="786984"/>
            <a:ext cx="2527212" cy="1657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CDBC0-D99D-3440-8AF5-90257B36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176" y="819333"/>
            <a:ext cx="2526758" cy="1657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09C7EF-D313-554B-8A3C-400C4930A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38371"/>
            <a:ext cx="2759940" cy="17186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D2D826-6F36-5C4E-861F-84AE9B4DD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050" y="3238370"/>
            <a:ext cx="2760411" cy="17186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12529-AAE6-B546-B227-F1A42625F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461" y="3238370"/>
            <a:ext cx="2760880" cy="171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1B450-273F-2E4E-9F92-7272C5934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675" y="280758"/>
            <a:ext cx="450092" cy="4500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C8D9B-A3D6-BA4C-A6F1-003E0984E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177" y="2777642"/>
            <a:ext cx="476590" cy="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9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6615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en-US" dirty="0"/>
              <a:t>After Finished!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58E01-3E54-E143-999C-B9128868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9010"/>
            <a:ext cx="3975631" cy="28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ctrTitle"/>
          </p:nvPr>
        </p:nvSpPr>
        <p:spPr>
          <a:xfrm>
            <a:off x="720000" y="1544925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Thanks!</a:t>
            </a:r>
            <a:endParaRPr dirty="0"/>
          </a:p>
        </p:txBody>
      </p:sp>
      <p:sp>
        <p:nvSpPr>
          <p:cNvPr id="466" name="Google Shape;466;p47"/>
          <p:cNvSpPr txBox="1">
            <a:spLocks noGrp="1"/>
          </p:cNvSpPr>
          <p:nvPr>
            <p:ph type="subTitle" idx="1"/>
          </p:nvPr>
        </p:nvSpPr>
        <p:spPr>
          <a:xfrm>
            <a:off x="720000" y="2451650"/>
            <a:ext cx="4975800" cy="16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Thank you for giving us this a special opportunity to presents our proposed solution.</a:t>
            </a:r>
            <a:endParaRPr dirty="0"/>
          </a:p>
        </p:txBody>
      </p:sp>
      <p:sp>
        <p:nvSpPr>
          <p:cNvPr id="467" name="Google Shape;467;p47"/>
          <p:cNvSpPr txBox="1"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68" name="Google Shape;468;p47"/>
          <p:cNvSpPr/>
          <p:nvPr/>
        </p:nvSpPr>
        <p:spPr>
          <a:xfrm flipH="1">
            <a:off x="3531575" y="4616133"/>
            <a:ext cx="6696606" cy="647345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7"/>
          <p:cNvSpPr/>
          <p:nvPr/>
        </p:nvSpPr>
        <p:spPr>
          <a:xfrm flipH="1">
            <a:off x="6286322" y="4811359"/>
            <a:ext cx="2775067" cy="85446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 flipH="1">
            <a:off x="7052575" y="4901505"/>
            <a:ext cx="1537894" cy="50189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 flipH="1">
            <a:off x="7017600" y="4951556"/>
            <a:ext cx="325608" cy="25302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flipH="1">
            <a:off x="6887496" y="4861409"/>
            <a:ext cx="200481" cy="1009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flipH="1">
            <a:off x="6867447" y="4831268"/>
            <a:ext cx="485716" cy="40234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 flipH="1">
            <a:off x="8149689" y="4896666"/>
            <a:ext cx="270580" cy="4977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flipH="1">
            <a:off x="8084289" y="4846615"/>
            <a:ext cx="641261" cy="50189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7"/>
          <p:cNvSpPr/>
          <p:nvPr/>
        </p:nvSpPr>
        <p:spPr>
          <a:xfrm flipH="1">
            <a:off x="8359986" y="4821313"/>
            <a:ext cx="100379" cy="5392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"/>
          <p:cNvSpPr/>
          <p:nvPr/>
        </p:nvSpPr>
        <p:spPr>
          <a:xfrm flipH="1">
            <a:off x="4877115" y="4976713"/>
            <a:ext cx="150430" cy="130105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/>
          <p:nvPr/>
        </p:nvSpPr>
        <p:spPr>
          <a:xfrm flipH="1">
            <a:off x="4877115" y="5086631"/>
            <a:ext cx="95539" cy="40234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7"/>
          <p:cNvSpPr/>
          <p:nvPr/>
        </p:nvSpPr>
        <p:spPr>
          <a:xfrm flipH="1">
            <a:off x="9065951" y="4906621"/>
            <a:ext cx="100379" cy="34980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7"/>
          <p:cNvSpPr/>
          <p:nvPr/>
        </p:nvSpPr>
        <p:spPr>
          <a:xfrm flipH="1">
            <a:off x="5610095" y="5031748"/>
            <a:ext cx="95401" cy="40096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7"/>
          <p:cNvSpPr/>
          <p:nvPr/>
        </p:nvSpPr>
        <p:spPr>
          <a:xfrm flipH="1">
            <a:off x="5790388" y="4991652"/>
            <a:ext cx="100240" cy="40096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7"/>
          <p:cNvSpPr/>
          <p:nvPr/>
        </p:nvSpPr>
        <p:spPr>
          <a:xfrm>
            <a:off x="6721500" y="2245395"/>
            <a:ext cx="2505807" cy="2477645"/>
          </a:xfrm>
          <a:custGeom>
            <a:avLst/>
            <a:gdLst/>
            <a:ahLst/>
            <a:cxnLst/>
            <a:rect l="l" t="t" r="r" b="b"/>
            <a:pathLst>
              <a:path w="11656" h="11525" extrusionOk="0">
                <a:moveTo>
                  <a:pt x="4074" y="0"/>
                </a:moveTo>
                <a:cubicBezTo>
                  <a:pt x="3777" y="0"/>
                  <a:pt x="3483" y="47"/>
                  <a:pt x="3203" y="147"/>
                </a:cubicBezTo>
                <a:cubicBezTo>
                  <a:pt x="2796" y="297"/>
                  <a:pt x="2412" y="553"/>
                  <a:pt x="2071" y="852"/>
                </a:cubicBezTo>
                <a:cubicBezTo>
                  <a:pt x="641" y="2133"/>
                  <a:pt x="1" y="4160"/>
                  <a:pt x="21" y="6081"/>
                </a:cubicBezTo>
                <a:cubicBezTo>
                  <a:pt x="44" y="8024"/>
                  <a:pt x="406" y="9731"/>
                  <a:pt x="1154" y="11524"/>
                </a:cubicBezTo>
                <a:lnTo>
                  <a:pt x="9541" y="11439"/>
                </a:lnTo>
                <a:cubicBezTo>
                  <a:pt x="10139" y="10563"/>
                  <a:pt x="10759" y="9689"/>
                  <a:pt x="11143" y="8707"/>
                </a:cubicBezTo>
                <a:cubicBezTo>
                  <a:pt x="11505" y="7703"/>
                  <a:pt x="11655" y="6572"/>
                  <a:pt x="11271" y="5591"/>
                </a:cubicBezTo>
                <a:cubicBezTo>
                  <a:pt x="11228" y="5440"/>
                  <a:pt x="11163" y="5270"/>
                  <a:pt x="11015" y="5206"/>
                </a:cubicBezTo>
                <a:cubicBezTo>
                  <a:pt x="10940" y="5157"/>
                  <a:pt x="10861" y="5138"/>
                  <a:pt x="10778" y="5138"/>
                </a:cubicBezTo>
                <a:cubicBezTo>
                  <a:pt x="10576" y="5138"/>
                  <a:pt x="10357" y="5252"/>
                  <a:pt x="10161" y="5312"/>
                </a:cubicBezTo>
                <a:cubicBezTo>
                  <a:pt x="9974" y="5381"/>
                  <a:pt x="9777" y="5414"/>
                  <a:pt x="9580" y="5414"/>
                </a:cubicBezTo>
                <a:cubicBezTo>
                  <a:pt x="8920" y="5414"/>
                  <a:pt x="8257" y="5050"/>
                  <a:pt x="7962" y="4458"/>
                </a:cubicBezTo>
                <a:cubicBezTo>
                  <a:pt x="7770" y="4117"/>
                  <a:pt x="7706" y="3712"/>
                  <a:pt x="7620" y="3328"/>
                </a:cubicBezTo>
                <a:cubicBezTo>
                  <a:pt x="7386" y="2346"/>
                  <a:pt x="6894" y="1385"/>
                  <a:pt x="6083" y="744"/>
                </a:cubicBezTo>
                <a:cubicBezTo>
                  <a:pt x="5525" y="276"/>
                  <a:pt x="4794" y="0"/>
                  <a:pt x="407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9456476" y="4727117"/>
            <a:ext cx="128773" cy="23433"/>
          </a:xfrm>
          <a:custGeom>
            <a:avLst/>
            <a:gdLst/>
            <a:ahLst/>
            <a:cxnLst/>
            <a:rect l="l" t="t" r="r" b="b"/>
            <a:pathLst>
              <a:path w="599" h="109" extrusionOk="0">
                <a:moveTo>
                  <a:pt x="299" y="1"/>
                </a:moveTo>
                <a:cubicBezTo>
                  <a:pt x="128" y="1"/>
                  <a:pt x="0" y="23"/>
                  <a:pt x="0" y="66"/>
                </a:cubicBezTo>
                <a:cubicBezTo>
                  <a:pt x="0" y="86"/>
                  <a:pt x="128" y="108"/>
                  <a:pt x="299" y="108"/>
                </a:cubicBezTo>
                <a:cubicBezTo>
                  <a:pt x="470" y="108"/>
                  <a:pt x="598" y="86"/>
                  <a:pt x="598" y="66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7"/>
          <p:cNvSpPr/>
          <p:nvPr/>
        </p:nvSpPr>
        <p:spPr>
          <a:xfrm>
            <a:off x="8414683" y="4754635"/>
            <a:ext cx="133503" cy="23433"/>
          </a:xfrm>
          <a:custGeom>
            <a:avLst/>
            <a:gdLst/>
            <a:ahLst/>
            <a:cxnLst/>
            <a:rect l="l" t="t" r="r" b="b"/>
            <a:pathLst>
              <a:path w="621" h="109" extrusionOk="0">
                <a:moveTo>
                  <a:pt x="321" y="1"/>
                </a:moveTo>
                <a:cubicBezTo>
                  <a:pt x="151" y="1"/>
                  <a:pt x="0" y="23"/>
                  <a:pt x="0" y="66"/>
                </a:cubicBezTo>
                <a:cubicBezTo>
                  <a:pt x="0" y="86"/>
                  <a:pt x="151" y="109"/>
                  <a:pt x="321" y="109"/>
                </a:cubicBezTo>
                <a:cubicBezTo>
                  <a:pt x="470" y="109"/>
                  <a:pt x="620" y="86"/>
                  <a:pt x="620" y="66"/>
                </a:cubicBezTo>
                <a:cubicBezTo>
                  <a:pt x="620" y="23"/>
                  <a:pt x="470" y="1"/>
                  <a:pt x="321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8088988" y="4883192"/>
            <a:ext cx="128773" cy="23433"/>
          </a:xfrm>
          <a:custGeom>
            <a:avLst/>
            <a:gdLst/>
            <a:ahLst/>
            <a:cxnLst/>
            <a:rect l="l" t="t" r="r" b="b"/>
            <a:pathLst>
              <a:path w="599" h="109" extrusionOk="0">
                <a:moveTo>
                  <a:pt x="300" y="1"/>
                </a:moveTo>
                <a:cubicBezTo>
                  <a:pt x="149" y="1"/>
                  <a:pt x="1" y="23"/>
                  <a:pt x="1" y="66"/>
                </a:cubicBezTo>
                <a:cubicBezTo>
                  <a:pt x="1" y="86"/>
                  <a:pt x="149" y="108"/>
                  <a:pt x="300" y="108"/>
                </a:cubicBezTo>
                <a:cubicBezTo>
                  <a:pt x="470" y="108"/>
                  <a:pt x="598" y="86"/>
                  <a:pt x="598" y="66"/>
                </a:cubicBezTo>
                <a:cubicBezTo>
                  <a:pt x="598" y="23"/>
                  <a:pt x="470" y="1"/>
                  <a:pt x="300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7868848" y="4814614"/>
            <a:ext cx="133073" cy="23003"/>
          </a:xfrm>
          <a:custGeom>
            <a:avLst/>
            <a:gdLst/>
            <a:ahLst/>
            <a:cxnLst/>
            <a:rect l="l" t="t" r="r" b="b"/>
            <a:pathLst>
              <a:path w="619" h="107" extrusionOk="0">
                <a:moveTo>
                  <a:pt x="319" y="0"/>
                </a:moveTo>
                <a:cubicBezTo>
                  <a:pt x="149" y="0"/>
                  <a:pt x="0" y="43"/>
                  <a:pt x="0" y="63"/>
                </a:cubicBezTo>
                <a:cubicBezTo>
                  <a:pt x="0" y="86"/>
                  <a:pt x="149" y="106"/>
                  <a:pt x="319" y="106"/>
                </a:cubicBezTo>
                <a:cubicBezTo>
                  <a:pt x="470" y="106"/>
                  <a:pt x="618" y="86"/>
                  <a:pt x="618" y="63"/>
                </a:cubicBezTo>
                <a:cubicBezTo>
                  <a:pt x="618" y="43"/>
                  <a:pt x="470" y="0"/>
                  <a:pt x="31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8717590" y="4883192"/>
            <a:ext cx="128558" cy="23433"/>
          </a:xfrm>
          <a:custGeom>
            <a:avLst/>
            <a:gdLst/>
            <a:ahLst/>
            <a:cxnLst/>
            <a:rect l="l" t="t" r="r" b="b"/>
            <a:pathLst>
              <a:path w="598" h="109" extrusionOk="0">
                <a:moveTo>
                  <a:pt x="299" y="1"/>
                </a:moveTo>
                <a:cubicBezTo>
                  <a:pt x="128" y="1"/>
                  <a:pt x="0" y="23"/>
                  <a:pt x="0" y="43"/>
                </a:cubicBezTo>
                <a:cubicBezTo>
                  <a:pt x="0" y="86"/>
                  <a:pt x="128" y="108"/>
                  <a:pt x="299" y="108"/>
                </a:cubicBezTo>
                <a:cubicBezTo>
                  <a:pt x="470" y="108"/>
                  <a:pt x="598" y="86"/>
                  <a:pt x="598" y="43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9456476" y="4809884"/>
            <a:ext cx="128773" cy="23218"/>
          </a:xfrm>
          <a:custGeom>
            <a:avLst/>
            <a:gdLst/>
            <a:ahLst/>
            <a:cxnLst/>
            <a:rect l="l" t="t" r="r" b="b"/>
            <a:pathLst>
              <a:path w="599" h="108" extrusionOk="0">
                <a:moveTo>
                  <a:pt x="299" y="0"/>
                </a:moveTo>
                <a:cubicBezTo>
                  <a:pt x="128" y="0"/>
                  <a:pt x="0" y="22"/>
                  <a:pt x="0" y="43"/>
                </a:cubicBezTo>
                <a:cubicBezTo>
                  <a:pt x="0" y="65"/>
                  <a:pt x="128" y="108"/>
                  <a:pt x="299" y="108"/>
                </a:cubicBezTo>
                <a:cubicBezTo>
                  <a:pt x="470" y="108"/>
                  <a:pt x="598" y="65"/>
                  <a:pt x="598" y="43"/>
                </a:cubicBezTo>
                <a:cubicBezTo>
                  <a:pt x="598" y="22"/>
                  <a:pt x="470" y="0"/>
                  <a:pt x="29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9213118" y="4873948"/>
            <a:ext cx="128558" cy="23433"/>
          </a:xfrm>
          <a:custGeom>
            <a:avLst/>
            <a:gdLst/>
            <a:ahLst/>
            <a:cxnLst/>
            <a:rect l="l" t="t" r="r" b="b"/>
            <a:pathLst>
              <a:path w="598" h="109" extrusionOk="0">
                <a:moveTo>
                  <a:pt x="299" y="1"/>
                </a:moveTo>
                <a:cubicBezTo>
                  <a:pt x="151" y="1"/>
                  <a:pt x="0" y="23"/>
                  <a:pt x="0" y="66"/>
                </a:cubicBezTo>
                <a:cubicBezTo>
                  <a:pt x="0" y="86"/>
                  <a:pt x="151" y="109"/>
                  <a:pt x="299" y="109"/>
                </a:cubicBezTo>
                <a:cubicBezTo>
                  <a:pt x="470" y="109"/>
                  <a:pt x="598" y="86"/>
                  <a:pt x="598" y="66"/>
                </a:cubicBezTo>
                <a:cubicBezTo>
                  <a:pt x="598" y="23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7354831" y="4805370"/>
            <a:ext cx="128773" cy="23003"/>
          </a:xfrm>
          <a:custGeom>
            <a:avLst/>
            <a:gdLst/>
            <a:ahLst/>
            <a:cxnLst/>
            <a:rect l="l" t="t" r="r" b="b"/>
            <a:pathLst>
              <a:path w="599" h="107" extrusionOk="0">
                <a:moveTo>
                  <a:pt x="299" y="1"/>
                </a:moveTo>
                <a:cubicBezTo>
                  <a:pt x="129" y="1"/>
                  <a:pt x="1" y="21"/>
                  <a:pt x="1" y="64"/>
                </a:cubicBezTo>
                <a:cubicBezTo>
                  <a:pt x="1" y="86"/>
                  <a:pt x="129" y="106"/>
                  <a:pt x="299" y="106"/>
                </a:cubicBezTo>
                <a:cubicBezTo>
                  <a:pt x="470" y="106"/>
                  <a:pt x="598" y="86"/>
                  <a:pt x="598" y="64"/>
                </a:cubicBezTo>
                <a:cubicBezTo>
                  <a:pt x="598" y="21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698799" y="4543740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7698799" y="4543740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7304096" y="2314833"/>
            <a:ext cx="1459499" cy="1860437"/>
          </a:xfrm>
          <a:custGeom>
            <a:avLst/>
            <a:gdLst/>
            <a:ahLst/>
            <a:cxnLst/>
            <a:rect l="l" t="t" r="r" b="b"/>
            <a:pathLst>
              <a:path w="6789" h="8654" extrusionOk="0">
                <a:moveTo>
                  <a:pt x="3385" y="0"/>
                </a:moveTo>
                <a:cubicBezTo>
                  <a:pt x="2964" y="0"/>
                  <a:pt x="2541" y="144"/>
                  <a:pt x="2200" y="421"/>
                </a:cubicBezTo>
                <a:cubicBezTo>
                  <a:pt x="1645" y="871"/>
                  <a:pt x="1346" y="1702"/>
                  <a:pt x="1517" y="2450"/>
                </a:cubicBezTo>
                <a:cubicBezTo>
                  <a:pt x="1603" y="2749"/>
                  <a:pt x="1751" y="3048"/>
                  <a:pt x="1837" y="3347"/>
                </a:cubicBezTo>
                <a:cubicBezTo>
                  <a:pt x="1922" y="3645"/>
                  <a:pt x="1944" y="4007"/>
                  <a:pt x="1794" y="4286"/>
                </a:cubicBezTo>
                <a:cubicBezTo>
                  <a:pt x="1603" y="4627"/>
                  <a:pt x="1176" y="4755"/>
                  <a:pt x="855" y="4989"/>
                </a:cubicBezTo>
                <a:cubicBezTo>
                  <a:pt x="257" y="5416"/>
                  <a:pt x="1" y="6378"/>
                  <a:pt x="322" y="7081"/>
                </a:cubicBezTo>
                <a:cubicBezTo>
                  <a:pt x="450" y="7380"/>
                  <a:pt x="663" y="7636"/>
                  <a:pt x="897" y="7849"/>
                </a:cubicBezTo>
                <a:cubicBezTo>
                  <a:pt x="1386" y="8279"/>
                  <a:pt x="2028" y="8564"/>
                  <a:pt x="2653" y="8564"/>
                </a:cubicBezTo>
                <a:cubicBezTo>
                  <a:pt x="2930" y="8564"/>
                  <a:pt x="3203" y="8508"/>
                  <a:pt x="3459" y="8384"/>
                </a:cubicBezTo>
                <a:lnTo>
                  <a:pt x="3501" y="8362"/>
                </a:lnTo>
                <a:cubicBezTo>
                  <a:pt x="3748" y="8563"/>
                  <a:pt x="4053" y="8653"/>
                  <a:pt x="4361" y="8653"/>
                </a:cubicBezTo>
                <a:cubicBezTo>
                  <a:pt x="4641" y="8653"/>
                  <a:pt x="4923" y="8579"/>
                  <a:pt x="5166" y="8447"/>
                </a:cubicBezTo>
                <a:cubicBezTo>
                  <a:pt x="5402" y="8319"/>
                  <a:pt x="5593" y="8148"/>
                  <a:pt x="5701" y="7914"/>
                </a:cubicBezTo>
                <a:cubicBezTo>
                  <a:pt x="5849" y="7487"/>
                  <a:pt x="5636" y="7038"/>
                  <a:pt x="5530" y="6591"/>
                </a:cubicBezTo>
                <a:cubicBezTo>
                  <a:pt x="5487" y="6483"/>
                  <a:pt x="5465" y="6355"/>
                  <a:pt x="5487" y="6249"/>
                </a:cubicBezTo>
                <a:cubicBezTo>
                  <a:pt x="5508" y="6121"/>
                  <a:pt x="5573" y="6014"/>
                  <a:pt x="5658" y="5928"/>
                </a:cubicBezTo>
                <a:cubicBezTo>
                  <a:pt x="5872" y="5630"/>
                  <a:pt x="6170" y="5373"/>
                  <a:pt x="6384" y="5054"/>
                </a:cubicBezTo>
                <a:cubicBezTo>
                  <a:pt x="6575" y="4776"/>
                  <a:pt x="6683" y="4456"/>
                  <a:pt x="6746" y="4115"/>
                </a:cubicBezTo>
                <a:cubicBezTo>
                  <a:pt x="6789" y="3794"/>
                  <a:pt x="6768" y="3475"/>
                  <a:pt x="6640" y="3196"/>
                </a:cubicBezTo>
                <a:cubicBezTo>
                  <a:pt x="6490" y="2940"/>
                  <a:pt x="6234" y="2727"/>
                  <a:pt x="5935" y="2727"/>
                </a:cubicBezTo>
                <a:cubicBezTo>
                  <a:pt x="5886" y="2739"/>
                  <a:pt x="5837" y="2752"/>
                  <a:pt x="5784" y="2752"/>
                </a:cubicBezTo>
                <a:cubicBezTo>
                  <a:pt x="5745" y="2752"/>
                  <a:pt x="5703" y="2745"/>
                  <a:pt x="5658" y="2727"/>
                </a:cubicBezTo>
                <a:cubicBezTo>
                  <a:pt x="5530" y="2706"/>
                  <a:pt x="5445" y="2578"/>
                  <a:pt x="5422" y="2428"/>
                </a:cubicBezTo>
                <a:cubicBezTo>
                  <a:pt x="5380" y="2300"/>
                  <a:pt x="5380" y="2172"/>
                  <a:pt x="5359" y="2023"/>
                </a:cubicBezTo>
                <a:cubicBezTo>
                  <a:pt x="5317" y="1255"/>
                  <a:pt x="4867" y="550"/>
                  <a:pt x="4227" y="208"/>
                </a:cubicBezTo>
                <a:cubicBezTo>
                  <a:pt x="3966" y="69"/>
                  <a:pt x="3676" y="0"/>
                  <a:pt x="3385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029223" y="2896567"/>
            <a:ext cx="14189" cy="1849258"/>
          </a:xfrm>
          <a:custGeom>
            <a:avLst/>
            <a:gdLst/>
            <a:ahLst/>
            <a:cxnLst/>
            <a:rect l="l" t="t" r="r" b="b"/>
            <a:pathLst>
              <a:path w="66" h="8602" extrusionOk="0">
                <a:moveTo>
                  <a:pt x="43" y="0"/>
                </a:moveTo>
                <a:cubicBezTo>
                  <a:pt x="23" y="0"/>
                  <a:pt x="0" y="21"/>
                  <a:pt x="0" y="43"/>
                </a:cubicBezTo>
                <a:lnTo>
                  <a:pt x="0" y="8559"/>
                </a:lnTo>
                <a:cubicBezTo>
                  <a:pt x="0" y="8581"/>
                  <a:pt x="23" y="8601"/>
                  <a:pt x="43" y="8601"/>
                </a:cubicBezTo>
                <a:cubicBezTo>
                  <a:pt x="43" y="8601"/>
                  <a:pt x="65" y="8581"/>
                  <a:pt x="65" y="8559"/>
                </a:cubicBezTo>
                <a:lnTo>
                  <a:pt x="65" y="43"/>
                </a:lnTo>
                <a:cubicBezTo>
                  <a:pt x="65" y="21"/>
                  <a:pt x="43" y="0"/>
                  <a:pt x="43" y="0"/>
                </a:cubicBezTo>
                <a:close/>
              </a:path>
            </a:pathLst>
          </a:custGeom>
          <a:solidFill>
            <a:srgbClr val="DDDCDD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7744590" y="3653510"/>
            <a:ext cx="284849" cy="238843"/>
          </a:xfrm>
          <a:custGeom>
            <a:avLst/>
            <a:gdLst/>
            <a:ahLst/>
            <a:cxnLst/>
            <a:rect l="l" t="t" r="r" b="b"/>
            <a:pathLst>
              <a:path w="1325" h="1111" fill="none" extrusionOk="0">
                <a:moveTo>
                  <a:pt x="1324" y="111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056741" y="3111977"/>
            <a:ext cx="238843" cy="257116"/>
          </a:xfrm>
          <a:custGeom>
            <a:avLst/>
            <a:gdLst/>
            <a:ahLst/>
            <a:cxnLst/>
            <a:rect l="l" t="t" r="r" b="b"/>
            <a:pathLst>
              <a:path w="1111" h="1196" fill="none" extrusionOk="0">
                <a:moveTo>
                  <a:pt x="0" y="1196"/>
                </a:moveTo>
                <a:lnTo>
                  <a:pt x="111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7887122" y="2983419"/>
            <a:ext cx="137802" cy="147046"/>
          </a:xfrm>
          <a:custGeom>
            <a:avLst/>
            <a:gdLst/>
            <a:ahLst/>
            <a:cxnLst/>
            <a:rect l="l" t="t" r="r" b="b"/>
            <a:pathLst>
              <a:path w="641" h="684" fill="none" extrusionOk="0">
                <a:moveTo>
                  <a:pt x="1" y="1"/>
                </a:moveTo>
                <a:lnTo>
                  <a:pt x="641" y="684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7988162" y="4635536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277" y="0"/>
                  <a:pt x="0" y="29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7988162" y="4635536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470" y="0"/>
                  <a:pt x="362" y="43"/>
                  <a:pt x="256" y="128"/>
                </a:cubicBezTo>
                <a:cubicBezTo>
                  <a:pt x="234" y="128"/>
                  <a:pt x="214" y="150"/>
                  <a:pt x="191" y="171"/>
                </a:cubicBezTo>
                <a:cubicBezTo>
                  <a:pt x="85" y="278"/>
                  <a:pt x="0" y="44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6836084" y="4525251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"/>
          <p:cNvSpPr/>
          <p:nvPr/>
        </p:nvSpPr>
        <p:spPr>
          <a:xfrm>
            <a:off x="6836084" y="4525251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7221544" y="4626292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7221544" y="4626292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5822239" y="2625693"/>
            <a:ext cx="1353729" cy="1609125"/>
          </a:xfrm>
          <a:custGeom>
            <a:avLst/>
            <a:gdLst/>
            <a:ahLst/>
            <a:cxnLst/>
            <a:rect l="l" t="t" r="r" b="b"/>
            <a:pathLst>
              <a:path w="6297" h="7485" extrusionOk="0">
                <a:moveTo>
                  <a:pt x="3169" y="1"/>
                </a:moveTo>
                <a:cubicBezTo>
                  <a:pt x="2898" y="1"/>
                  <a:pt x="2628" y="57"/>
                  <a:pt x="2391" y="171"/>
                </a:cubicBezTo>
                <a:cubicBezTo>
                  <a:pt x="1793" y="470"/>
                  <a:pt x="1366" y="1089"/>
                  <a:pt x="1324" y="1750"/>
                </a:cubicBezTo>
                <a:cubicBezTo>
                  <a:pt x="1324" y="1858"/>
                  <a:pt x="1324" y="1986"/>
                  <a:pt x="1281" y="2092"/>
                </a:cubicBezTo>
                <a:cubicBezTo>
                  <a:pt x="1238" y="2220"/>
                  <a:pt x="1153" y="2327"/>
                  <a:pt x="1045" y="2370"/>
                </a:cubicBezTo>
                <a:cubicBezTo>
                  <a:pt x="1017" y="2377"/>
                  <a:pt x="988" y="2379"/>
                  <a:pt x="960" y="2379"/>
                </a:cubicBezTo>
                <a:cubicBezTo>
                  <a:pt x="903" y="2379"/>
                  <a:pt x="846" y="2370"/>
                  <a:pt x="789" y="2370"/>
                </a:cubicBezTo>
                <a:cubicBezTo>
                  <a:pt x="776" y="2369"/>
                  <a:pt x="762" y="2368"/>
                  <a:pt x="749" y="2368"/>
                </a:cubicBezTo>
                <a:cubicBezTo>
                  <a:pt x="506" y="2368"/>
                  <a:pt x="270" y="2553"/>
                  <a:pt x="149" y="2775"/>
                </a:cubicBezTo>
                <a:cubicBezTo>
                  <a:pt x="21" y="3010"/>
                  <a:pt x="0" y="3287"/>
                  <a:pt x="43" y="3543"/>
                </a:cubicBezTo>
                <a:cubicBezTo>
                  <a:pt x="86" y="3842"/>
                  <a:pt x="214" y="4120"/>
                  <a:pt x="385" y="4354"/>
                </a:cubicBezTo>
                <a:cubicBezTo>
                  <a:pt x="576" y="4633"/>
                  <a:pt x="854" y="4846"/>
                  <a:pt x="1068" y="5123"/>
                </a:cubicBezTo>
                <a:cubicBezTo>
                  <a:pt x="1131" y="5208"/>
                  <a:pt x="1196" y="5294"/>
                  <a:pt x="1216" y="5401"/>
                </a:cubicBezTo>
                <a:cubicBezTo>
                  <a:pt x="1216" y="5486"/>
                  <a:pt x="1216" y="5592"/>
                  <a:pt x="1173" y="5700"/>
                </a:cubicBezTo>
                <a:cubicBezTo>
                  <a:pt x="1068" y="6084"/>
                  <a:pt x="875" y="6468"/>
                  <a:pt x="1025" y="6830"/>
                </a:cubicBezTo>
                <a:cubicBezTo>
                  <a:pt x="1110" y="7044"/>
                  <a:pt x="1302" y="7194"/>
                  <a:pt x="1494" y="7300"/>
                </a:cubicBezTo>
                <a:cubicBezTo>
                  <a:pt x="1726" y="7421"/>
                  <a:pt x="1991" y="7485"/>
                  <a:pt x="2251" y="7485"/>
                </a:cubicBezTo>
                <a:cubicBezTo>
                  <a:pt x="2542" y="7485"/>
                  <a:pt x="2827" y="7405"/>
                  <a:pt x="3052" y="7237"/>
                </a:cubicBezTo>
                <a:lnTo>
                  <a:pt x="3094" y="7237"/>
                </a:lnTo>
                <a:cubicBezTo>
                  <a:pt x="3335" y="7350"/>
                  <a:pt x="3592" y="7401"/>
                  <a:pt x="3851" y="7401"/>
                </a:cubicBezTo>
                <a:cubicBezTo>
                  <a:pt x="4423" y="7401"/>
                  <a:pt x="5009" y="7155"/>
                  <a:pt x="5465" y="6788"/>
                </a:cubicBezTo>
                <a:cubicBezTo>
                  <a:pt x="5678" y="6596"/>
                  <a:pt x="5869" y="6383"/>
                  <a:pt x="5997" y="6127"/>
                </a:cubicBezTo>
                <a:cubicBezTo>
                  <a:pt x="6296" y="5507"/>
                  <a:pt x="6062" y="4675"/>
                  <a:pt x="5485" y="4312"/>
                </a:cubicBezTo>
                <a:cubicBezTo>
                  <a:pt x="5208" y="4098"/>
                  <a:pt x="4802" y="3992"/>
                  <a:pt x="4631" y="3694"/>
                </a:cubicBezTo>
                <a:cubicBezTo>
                  <a:pt x="4483" y="3458"/>
                  <a:pt x="4525" y="3159"/>
                  <a:pt x="4611" y="2882"/>
                </a:cubicBezTo>
                <a:cubicBezTo>
                  <a:pt x="4674" y="2626"/>
                  <a:pt x="4824" y="2370"/>
                  <a:pt x="4887" y="2114"/>
                </a:cubicBezTo>
                <a:cubicBezTo>
                  <a:pt x="5038" y="1474"/>
                  <a:pt x="4782" y="748"/>
                  <a:pt x="4247" y="342"/>
                </a:cubicBezTo>
                <a:cubicBezTo>
                  <a:pt x="3946" y="116"/>
                  <a:pt x="3556" y="1"/>
                  <a:pt x="316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6496631" y="3135194"/>
            <a:ext cx="215" cy="1583113"/>
          </a:xfrm>
          <a:custGeom>
            <a:avLst/>
            <a:gdLst/>
            <a:ahLst/>
            <a:cxnLst/>
            <a:rect l="l" t="t" r="r" b="b"/>
            <a:pathLst>
              <a:path w="1" h="7364" fill="none" extrusionOk="0">
                <a:moveTo>
                  <a:pt x="0" y="0"/>
                </a:moveTo>
                <a:lnTo>
                  <a:pt x="0" y="7363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6505660" y="3781853"/>
            <a:ext cx="262061" cy="207026"/>
          </a:xfrm>
          <a:custGeom>
            <a:avLst/>
            <a:gdLst/>
            <a:ahLst/>
            <a:cxnLst/>
            <a:rect l="l" t="t" r="r" b="b"/>
            <a:pathLst>
              <a:path w="1219" h="963" fill="none" extrusionOk="0">
                <a:moveTo>
                  <a:pt x="1" y="962"/>
                </a:moveTo>
                <a:lnTo>
                  <a:pt x="1218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6258003" y="3313842"/>
            <a:ext cx="220354" cy="220569"/>
          </a:xfrm>
          <a:custGeom>
            <a:avLst/>
            <a:gdLst/>
            <a:ahLst/>
            <a:cxnLst/>
            <a:rect l="l" t="t" r="r" b="b"/>
            <a:pathLst>
              <a:path w="1025" h="1026" fill="none" extrusionOk="0">
                <a:moveTo>
                  <a:pt x="1025" y="1025"/>
                </a:moveTo>
                <a:lnTo>
                  <a:pt x="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6510605" y="3203773"/>
            <a:ext cx="128558" cy="128773"/>
          </a:xfrm>
          <a:custGeom>
            <a:avLst/>
            <a:gdLst/>
            <a:ahLst/>
            <a:cxnLst/>
            <a:rect l="l" t="t" r="r" b="b"/>
            <a:pathLst>
              <a:path w="598" h="599" fill="none" extrusionOk="0">
                <a:moveTo>
                  <a:pt x="598" y="0"/>
                </a:moveTo>
                <a:lnTo>
                  <a:pt x="0" y="598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6248759" y="4516222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6248759" y="4516222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6115901" y="4612748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299"/>
                  <a:pt x="1045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15901" y="4612748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362"/>
                  <a:pt x="1131" y="86"/>
                  <a:pt x="832" y="21"/>
                </a:cubicBezTo>
                <a:cubicBezTo>
                  <a:pt x="789" y="0"/>
                  <a:pt x="726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5762474" y="4254807"/>
            <a:ext cx="192837" cy="182733"/>
          </a:xfrm>
          <a:custGeom>
            <a:avLst/>
            <a:gdLst/>
            <a:ahLst/>
            <a:cxnLst/>
            <a:rect l="l" t="t" r="r" b="b"/>
            <a:pathLst>
              <a:path w="897" h="850" extrusionOk="0">
                <a:moveTo>
                  <a:pt x="0" y="0"/>
                </a:moveTo>
                <a:cubicBezTo>
                  <a:pt x="61" y="742"/>
                  <a:pt x="423" y="850"/>
                  <a:pt x="627" y="850"/>
                </a:cubicBezTo>
                <a:cubicBezTo>
                  <a:pt x="711" y="850"/>
                  <a:pt x="768" y="832"/>
                  <a:pt x="768" y="832"/>
                </a:cubicBezTo>
                <a:cubicBezTo>
                  <a:pt x="896" y="21"/>
                  <a:pt x="0" y="0"/>
                  <a:pt x="0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7"/>
          <p:cNvSpPr/>
          <p:nvPr/>
        </p:nvSpPr>
        <p:spPr>
          <a:xfrm>
            <a:off x="9382953" y="3841832"/>
            <a:ext cx="183808" cy="147046"/>
          </a:xfrm>
          <a:custGeom>
            <a:avLst/>
            <a:gdLst/>
            <a:ahLst/>
            <a:cxnLst/>
            <a:rect l="l" t="t" r="r" b="b"/>
            <a:pathLst>
              <a:path w="855" h="684" extrusionOk="0">
                <a:moveTo>
                  <a:pt x="684" y="0"/>
                </a:moveTo>
                <a:lnTo>
                  <a:pt x="684" y="0"/>
                </a:lnTo>
                <a:cubicBezTo>
                  <a:pt x="1" y="277"/>
                  <a:pt x="300" y="683"/>
                  <a:pt x="300" y="683"/>
                </a:cubicBezTo>
                <a:cubicBezTo>
                  <a:pt x="855" y="598"/>
                  <a:pt x="684" y="0"/>
                  <a:pt x="684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Conclusion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1798325"/>
            <a:ext cx="4568921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Progression in fatalities global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Progression in refugees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Last 10 years have the highest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Arab spring has a high credit in this increased rates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2C8C7-8A10-AC4F-852E-29661A98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58" y="1906547"/>
            <a:ext cx="3655575" cy="25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56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Lessons learnt by doing this exercise as a team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2044260"/>
            <a:ext cx="47091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Big problem becomes small problems!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Teamwork is work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More productivity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More enjoy in work!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The team isn’t working if the team isn’t working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20829-F63C-6A42-A3DD-0AEEE88C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71" y="1861568"/>
            <a:ext cx="3051685" cy="2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56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dirty="0"/>
              <a:t>References</a:t>
            </a:r>
            <a:endParaRPr dirty="0"/>
          </a:p>
        </p:txBody>
      </p:sp>
      <p:sp>
        <p:nvSpPr>
          <p:cNvPr id="661" name="Google Shape;661;p53"/>
          <p:cNvSpPr txBox="1">
            <a:spLocks noGrp="1"/>
          </p:cNvSpPr>
          <p:nvPr>
            <p:ph type="body" idx="1"/>
          </p:nvPr>
        </p:nvSpPr>
        <p:spPr>
          <a:xfrm>
            <a:off x="720000" y="1584900"/>
            <a:ext cx="47091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altLang="en-US" b="1" dirty="0"/>
              <a:t>Data Hackathon details and datasets</a:t>
            </a:r>
          </a:p>
          <a:p>
            <a:pPr marL="114300" indent="0">
              <a:buNone/>
            </a:pPr>
            <a:r>
              <a:rPr lang="en-US" altLang="en-US" sz="1200" dirty="0"/>
              <a:t>https://</a:t>
            </a:r>
            <a:r>
              <a:rPr lang="en-US" altLang="en-US" sz="1200" dirty="0" err="1"/>
              <a:t>github.com</a:t>
            </a:r>
            <a:r>
              <a:rPr lang="en-US" altLang="en-US" sz="1200" dirty="0"/>
              <a:t>/UN-ICC/ICC-Data-Hackathon-2021</a:t>
            </a:r>
          </a:p>
          <a:p>
            <a:pPr marL="114300" indent="0">
              <a:buNone/>
            </a:pPr>
            <a:endParaRPr lang="en-US" altLang="en-US" dirty="0"/>
          </a:p>
          <a:p>
            <a:pPr marL="127000" indent="0">
              <a:buNone/>
            </a:pPr>
            <a:r>
              <a:rPr lang="en-US" altLang="en-US" b="1" dirty="0"/>
              <a:t>Our work</a:t>
            </a:r>
          </a:p>
          <a:p>
            <a:pPr marL="114300" indent="0">
              <a:buNone/>
            </a:pPr>
            <a:r>
              <a:rPr lang="en-US" altLang="en-US" sz="1200" dirty="0"/>
              <a:t>https://</a:t>
            </a:r>
            <a:r>
              <a:rPr lang="en-US" altLang="en-US" sz="1200" dirty="0" err="1"/>
              <a:t>github.com</a:t>
            </a:r>
            <a:r>
              <a:rPr lang="en-US" altLang="en-US" sz="1200" dirty="0"/>
              <a:t>/</a:t>
            </a:r>
            <a:r>
              <a:rPr lang="en-US" altLang="en-US" sz="1200" dirty="0" err="1"/>
              <a:t>MohammedElagha</a:t>
            </a:r>
            <a:r>
              <a:rPr lang="en-US" altLang="en-US" sz="1200" dirty="0"/>
              <a:t>/FIT-2021-IUG</a:t>
            </a:r>
          </a:p>
        </p:txBody>
      </p:sp>
      <p:sp>
        <p:nvSpPr>
          <p:cNvPr id="662" name="Google Shape;662;p53"/>
          <p:cNvSpPr txBox="1">
            <a:spLocks noGrp="1"/>
          </p:cNvSpPr>
          <p:nvPr>
            <p:ph type="sldNum" idx="4294967295"/>
          </p:nvPr>
        </p:nvSpPr>
        <p:spPr>
          <a:xfrm>
            <a:off x="8128906" y="4499700"/>
            <a:ext cx="79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63" name="Google Shape;663;p53"/>
          <p:cNvSpPr/>
          <p:nvPr/>
        </p:nvSpPr>
        <p:spPr>
          <a:xfrm flipH="1">
            <a:off x="2065036" y="4497381"/>
            <a:ext cx="7925013" cy="766092"/>
          </a:xfrm>
          <a:custGeom>
            <a:avLst/>
            <a:gdLst/>
            <a:ahLst/>
            <a:cxnLst/>
            <a:rect l="l" t="t" r="r" b="b"/>
            <a:pathLst>
              <a:path w="48434" h="4682" extrusionOk="0">
                <a:moveTo>
                  <a:pt x="2354" y="1"/>
                </a:moveTo>
                <a:cubicBezTo>
                  <a:pt x="2354" y="1"/>
                  <a:pt x="1" y="1702"/>
                  <a:pt x="35" y="3368"/>
                </a:cubicBezTo>
                <a:cubicBezTo>
                  <a:pt x="80" y="4415"/>
                  <a:pt x="2735" y="4682"/>
                  <a:pt x="9569" y="4682"/>
                </a:cubicBezTo>
                <a:cubicBezTo>
                  <a:pt x="13862" y="4682"/>
                  <a:pt x="19804" y="4577"/>
                  <a:pt x="27784" y="4493"/>
                </a:cubicBezTo>
                <a:cubicBezTo>
                  <a:pt x="48433" y="4238"/>
                  <a:pt x="42240" y="3261"/>
                  <a:pt x="33981" y="2644"/>
                </a:cubicBezTo>
                <a:cubicBezTo>
                  <a:pt x="25756" y="2029"/>
                  <a:pt x="37058" y="2137"/>
                  <a:pt x="42385" y="1847"/>
                </a:cubicBezTo>
                <a:cubicBezTo>
                  <a:pt x="47674" y="1557"/>
                  <a:pt x="33546" y="1015"/>
                  <a:pt x="36479" y="580"/>
                </a:cubicBezTo>
                <a:cubicBezTo>
                  <a:pt x="39449" y="146"/>
                  <a:pt x="33981" y="1"/>
                  <a:pt x="33981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/>
          <p:nvPr/>
        </p:nvSpPr>
        <p:spPr>
          <a:xfrm flipH="1">
            <a:off x="4948662" y="4715205"/>
            <a:ext cx="4036981" cy="124300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3"/>
          <p:cNvSpPr/>
          <p:nvPr/>
        </p:nvSpPr>
        <p:spPr>
          <a:xfrm flipH="1">
            <a:off x="6063356" y="4846344"/>
            <a:ext cx="2237225" cy="73011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3"/>
          <p:cNvSpPr/>
          <p:nvPr/>
        </p:nvSpPr>
        <p:spPr>
          <a:xfrm flipH="1">
            <a:off x="6012478" y="4919154"/>
            <a:ext cx="473673" cy="36807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3"/>
          <p:cNvSpPr/>
          <p:nvPr/>
        </p:nvSpPr>
        <p:spPr>
          <a:xfrm flipH="1">
            <a:off x="5823212" y="4788015"/>
            <a:ext cx="291646" cy="1468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3"/>
          <p:cNvSpPr/>
          <p:nvPr/>
        </p:nvSpPr>
        <p:spPr>
          <a:xfrm flipH="1">
            <a:off x="5794046" y="4744168"/>
            <a:ext cx="706587" cy="58530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3"/>
          <p:cNvSpPr/>
          <p:nvPr/>
        </p:nvSpPr>
        <p:spPr>
          <a:xfrm flipH="1">
            <a:off x="7659363" y="4839304"/>
            <a:ext cx="393621" cy="7241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3"/>
          <p:cNvSpPr/>
          <p:nvPr/>
        </p:nvSpPr>
        <p:spPr>
          <a:xfrm flipH="1">
            <a:off x="7564224" y="4766494"/>
            <a:ext cx="932864" cy="73011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/>
          <p:cNvSpPr/>
          <p:nvPr/>
        </p:nvSpPr>
        <p:spPr>
          <a:xfrm flipH="1">
            <a:off x="7965289" y="4729687"/>
            <a:ext cx="146024" cy="7844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"/>
          <p:cNvSpPr/>
          <p:nvPr/>
        </p:nvSpPr>
        <p:spPr>
          <a:xfrm flipH="1">
            <a:off x="8853346" y="4835756"/>
            <a:ext cx="170661" cy="153480"/>
          </a:xfrm>
          <a:custGeom>
            <a:avLst/>
            <a:gdLst/>
            <a:ahLst/>
            <a:cxnLst/>
            <a:rect l="l" t="t" r="r" b="b"/>
            <a:pathLst>
              <a:path w="1043" h="938" extrusionOk="0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3"/>
          <p:cNvSpPr/>
          <p:nvPr/>
        </p:nvSpPr>
        <p:spPr>
          <a:xfrm flipH="1">
            <a:off x="8846146" y="4965511"/>
            <a:ext cx="112574" cy="41888"/>
          </a:xfrm>
          <a:custGeom>
            <a:avLst/>
            <a:gdLst/>
            <a:ahLst/>
            <a:cxnLst/>
            <a:rect l="l" t="t" r="r" b="b"/>
            <a:pathLst>
              <a:path w="688" h="256" extrusionOk="0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3"/>
          <p:cNvSpPr/>
          <p:nvPr/>
        </p:nvSpPr>
        <p:spPr>
          <a:xfrm flipH="1">
            <a:off x="4856640" y="4391024"/>
            <a:ext cx="178024" cy="153971"/>
          </a:xfrm>
          <a:custGeom>
            <a:avLst/>
            <a:gdLst/>
            <a:ahLst/>
            <a:cxnLst/>
            <a:rect l="l" t="t" r="r" b="b"/>
            <a:pathLst>
              <a:path w="1088" h="941" extrusionOk="0">
                <a:moveTo>
                  <a:pt x="768" y="1"/>
                </a:moveTo>
                <a:cubicBezTo>
                  <a:pt x="598" y="1"/>
                  <a:pt x="511" y="727"/>
                  <a:pt x="508" y="757"/>
                </a:cubicBezTo>
                <a:lnTo>
                  <a:pt x="508" y="757"/>
                </a:lnTo>
                <a:cubicBezTo>
                  <a:pt x="511" y="730"/>
                  <a:pt x="576" y="142"/>
                  <a:pt x="398" y="71"/>
                </a:cubicBezTo>
                <a:cubicBezTo>
                  <a:pt x="391" y="70"/>
                  <a:pt x="384" y="69"/>
                  <a:pt x="378" y="69"/>
                </a:cubicBezTo>
                <a:cubicBezTo>
                  <a:pt x="192" y="69"/>
                  <a:pt x="363" y="613"/>
                  <a:pt x="363" y="613"/>
                </a:cubicBezTo>
                <a:cubicBezTo>
                  <a:pt x="363" y="613"/>
                  <a:pt x="262" y="361"/>
                  <a:pt x="165" y="361"/>
                </a:cubicBezTo>
                <a:cubicBezTo>
                  <a:pt x="145" y="361"/>
                  <a:pt x="126" y="372"/>
                  <a:pt x="108" y="396"/>
                </a:cubicBezTo>
                <a:cubicBezTo>
                  <a:pt x="1" y="506"/>
                  <a:pt x="325" y="941"/>
                  <a:pt x="325" y="941"/>
                </a:cubicBezTo>
                <a:lnTo>
                  <a:pt x="687" y="941"/>
                </a:lnTo>
                <a:cubicBezTo>
                  <a:pt x="687" y="941"/>
                  <a:pt x="870" y="830"/>
                  <a:pt x="977" y="541"/>
                </a:cubicBezTo>
                <a:cubicBezTo>
                  <a:pt x="1003" y="473"/>
                  <a:pt x="1001" y="447"/>
                  <a:pt x="982" y="447"/>
                </a:cubicBezTo>
                <a:cubicBezTo>
                  <a:pt x="922" y="447"/>
                  <a:pt x="687" y="723"/>
                  <a:pt x="687" y="723"/>
                </a:cubicBezTo>
                <a:cubicBezTo>
                  <a:pt x="687" y="723"/>
                  <a:pt x="1087" y="251"/>
                  <a:pt x="832" y="33"/>
                </a:cubicBezTo>
                <a:cubicBezTo>
                  <a:pt x="810" y="11"/>
                  <a:pt x="788" y="1"/>
                  <a:pt x="768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3"/>
          <p:cNvSpPr/>
          <p:nvPr/>
        </p:nvSpPr>
        <p:spPr>
          <a:xfrm flipH="1">
            <a:off x="4856640" y="4521106"/>
            <a:ext cx="113065" cy="47615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3"/>
          <p:cNvSpPr/>
          <p:nvPr/>
        </p:nvSpPr>
        <p:spPr>
          <a:xfrm flipH="1">
            <a:off x="8614617" y="4841156"/>
            <a:ext cx="118792" cy="41397"/>
          </a:xfrm>
          <a:custGeom>
            <a:avLst/>
            <a:gdLst/>
            <a:ahLst/>
            <a:cxnLst/>
            <a:rect l="l" t="t" r="r" b="b"/>
            <a:pathLst>
              <a:path w="726" h="253" extrusionOk="0">
                <a:moveTo>
                  <a:pt x="218" y="1"/>
                </a:moveTo>
                <a:cubicBezTo>
                  <a:pt x="218" y="1"/>
                  <a:pt x="1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3" y="1"/>
                  <a:pt x="470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3"/>
          <p:cNvSpPr/>
          <p:nvPr/>
        </p:nvSpPr>
        <p:spPr>
          <a:xfrm flipH="1">
            <a:off x="4524808" y="4989236"/>
            <a:ext cx="112901" cy="47451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/>
          <p:nvPr/>
        </p:nvSpPr>
        <p:spPr>
          <a:xfrm flipH="1">
            <a:off x="4738176" y="4941785"/>
            <a:ext cx="118628" cy="47451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70695-DA96-C64E-8ACC-259A977A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14" y="1999263"/>
            <a:ext cx="1144973" cy="114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5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5"/>
          <p:cNvSpPr txBox="1">
            <a:spLocks noGrp="1"/>
          </p:cNvSpPr>
          <p:nvPr>
            <p:ph type="ctrTitle"/>
          </p:nvPr>
        </p:nvSpPr>
        <p:spPr>
          <a:xfrm>
            <a:off x="720000" y="1638025"/>
            <a:ext cx="7704000" cy="12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Thanks!</a:t>
            </a:r>
            <a:endParaRPr dirty="0"/>
          </a:p>
        </p:txBody>
      </p:sp>
      <p:grpSp>
        <p:nvGrpSpPr>
          <p:cNvPr id="743" name="Google Shape;743;p55"/>
          <p:cNvGrpSpPr/>
          <p:nvPr/>
        </p:nvGrpSpPr>
        <p:grpSpPr>
          <a:xfrm>
            <a:off x="5586215" y="3690724"/>
            <a:ext cx="1822370" cy="962137"/>
            <a:chOff x="5867275" y="1354000"/>
            <a:chExt cx="1208949" cy="638276"/>
          </a:xfrm>
        </p:grpSpPr>
        <p:sp>
          <p:nvSpPr>
            <p:cNvPr id="744" name="Google Shape;744;p55"/>
            <p:cNvSpPr/>
            <p:nvPr/>
          </p:nvSpPr>
          <p:spPr>
            <a:xfrm>
              <a:off x="6051160" y="1354000"/>
              <a:ext cx="90277" cy="425058"/>
            </a:xfrm>
            <a:custGeom>
              <a:avLst/>
              <a:gdLst/>
              <a:ahLst/>
              <a:cxnLst/>
              <a:rect l="l" t="t" r="r" b="b"/>
              <a:pathLst>
                <a:path w="1111" h="5231" extrusionOk="0">
                  <a:moveTo>
                    <a:pt x="555" y="0"/>
                  </a:moveTo>
                  <a:cubicBezTo>
                    <a:pt x="256" y="0"/>
                    <a:pt x="0" y="256"/>
                    <a:pt x="0" y="577"/>
                  </a:cubicBezTo>
                  <a:lnTo>
                    <a:pt x="0" y="5230"/>
                  </a:lnTo>
                  <a:lnTo>
                    <a:pt x="1110" y="5230"/>
                  </a:lnTo>
                  <a:lnTo>
                    <a:pt x="1110" y="577"/>
                  </a:lnTo>
                  <a:cubicBezTo>
                    <a:pt x="1110" y="256"/>
                    <a:pt x="875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6788164" y="1354000"/>
              <a:ext cx="90277" cy="425058"/>
            </a:xfrm>
            <a:custGeom>
              <a:avLst/>
              <a:gdLst/>
              <a:ahLst/>
              <a:cxnLst/>
              <a:rect l="l" t="t" r="r" b="b"/>
              <a:pathLst>
                <a:path w="1111" h="5231" extrusionOk="0">
                  <a:moveTo>
                    <a:pt x="556" y="0"/>
                  </a:moveTo>
                  <a:cubicBezTo>
                    <a:pt x="257" y="0"/>
                    <a:pt x="1" y="256"/>
                    <a:pt x="1" y="577"/>
                  </a:cubicBezTo>
                  <a:lnTo>
                    <a:pt x="1" y="5230"/>
                  </a:lnTo>
                  <a:lnTo>
                    <a:pt x="1111" y="5230"/>
                  </a:lnTo>
                  <a:lnTo>
                    <a:pt x="1111" y="577"/>
                  </a:lnTo>
                  <a:cubicBezTo>
                    <a:pt x="1111" y="256"/>
                    <a:pt x="855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6009556" y="1759798"/>
              <a:ext cx="924385" cy="232478"/>
            </a:xfrm>
            <a:custGeom>
              <a:avLst/>
              <a:gdLst/>
              <a:ahLst/>
              <a:cxnLst/>
              <a:rect l="l" t="t" r="r" b="b"/>
              <a:pathLst>
                <a:path w="11376" h="2861" extrusionOk="0">
                  <a:moveTo>
                    <a:pt x="0" y="1"/>
                  </a:moveTo>
                  <a:lnTo>
                    <a:pt x="0" y="2861"/>
                  </a:lnTo>
                  <a:lnTo>
                    <a:pt x="1002" y="2861"/>
                  </a:lnTo>
                  <a:lnTo>
                    <a:pt x="1002" y="1410"/>
                  </a:lnTo>
                  <a:lnTo>
                    <a:pt x="10374" y="1410"/>
                  </a:lnTo>
                  <a:lnTo>
                    <a:pt x="10374" y="2861"/>
                  </a:lnTo>
                  <a:lnTo>
                    <a:pt x="11376" y="2861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5867275" y="1681872"/>
              <a:ext cx="1208949" cy="90277"/>
            </a:xfrm>
            <a:custGeom>
              <a:avLst/>
              <a:gdLst/>
              <a:ahLst/>
              <a:cxnLst/>
              <a:rect l="l" t="t" r="r" b="b"/>
              <a:pathLst>
                <a:path w="14878" h="1111" extrusionOk="0">
                  <a:moveTo>
                    <a:pt x="556" y="0"/>
                  </a:moveTo>
                  <a:cubicBezTo>
                    <a:pt x="235" y="0"/>
                    <a:pt x="1" y="234"/>
                    <a:pt x="1" y="555"/>
                  </a:cubicBezTo>
                  <a:cubicBezTo>
                    <a:pt x="1" y="854"/>
                    <a:pt x="235" y="1110"/>
                    <a:pt x="556" y="1110"/>
                  </a:cubicBezTo>
                  <a:lnTo>
                    <a:pt x="14322" y="1110"/>
                  </a:lnTo>
                  <a:cubicBezTo>
                    <a:pt x="14643" y="1110"/>
                    <a:pt x="14877" y="854"/>
                    <a:pt x="14877" y="555"/>
                  </a:cubicBezTo>
                  <a:cubicBezTo>
                    <a:pt x="14877" y="234"/>
                    <a:pt x="14643" y="0"/>
                    <a:pt x="14322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5903678" y="1409499"/>
              <a:ext cx="1136142" cy="90277"/>
            </a:xfrm>
            <a:custGeom>
              <a:avLst/>
              <a:gdLst/>
              <a:ahLst/>
              <a:cxnLst/>
              <a:rect l="l" t="t" r="r" b="b"/>
              <a:pathLst>
                <a:path w="13982" h="1111" extrusionOk="0">
                  <a:moveTo>
                    <a:pt x="555" y="0"/>
                  </a:moveTo>
                  <a:cubicBezTo>
                    <a:pt x="236" y="0"/>
                    <a:pt x="0" y="256"/>
                    <a:pt x="0" y="555"/>
                  </a:cubicBezTo>
                  <a:cubicBezTo>
                    <a:pt x="0" y="876"/>
                    <a:pt x="236" y="1110"/>
                    <a:pt x="555" y="1110"/>
                  </a:cubicBezTo>
                  <a:lnTo>
                    <a:pt x="13427" y="1110"/>
                  </a:lnTo>
                  <a:cubicBezTo>
                    <a:pt x="13746" y="1110"/>
                    <a:pt x="13982" y="876"/>
                    <a:pt x="13982" y="555"/>
                  </a:cubicBezTo>
                  <a:cubicBezTo>
                    <a:pt x="13982" y="256"/>
                    <a:pt x="13746" y="0"/>
                    <a:pt x="13427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6073587" y="1433713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9" y="1"/>
                  </a:moveTo>
                  <a:cubicBezTo>
                    <a:pt x="129" y="1"/>
                    <a:pt x="1" y="109"/>
                    <a:pt x="1" y="257"/>
                  </a:cubicBezTo>
                  <a:cubicBezTo>
                    <a:pt x="1" y="407"/>
                    <a:pt x="129" y="535"/>
                    <a:pt x="279" y="535"/>
                  </a:cubicBezTo>
                  <a:cubicBezTo>
                    <a:pt x="428" y="535"/>
                    <a:pt x="556" y="407"/>
                    <a:pt x="556" y="257"/>
                  </a:cubicBezTo>
                  <a:cubicBezTo>
                    <a:pt x="556" y="109"/>
                    <a:pt x="428" y="1"/>
                    <a:pt x="279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6810834" y="1433713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7" y="1"/>
                  </a:moveTo>
                  <a:cubicBezTo>
                    <a:pt x="128" y="1"/>
                    <a:pt x="0" y="109"/>
                    <a:pt x="0" y="257"/>
                  </a:cubicBezTo>
                  <a:cubicBezTo>
                    <a:pt x="0" y="407"/>
                    <a:pt x="128" y="535"/>
                    <a:pt x="277" y="535"/>
                  </a:cubicBezTo>
                  <a:cubicBezTo>
                    <a:pt x="427" y="535"/>
                    <a:pt x="555" y="407"/>
                    <a:pt x="555" y="257"/>
                  </a:cubicBezTo>
                  <a:cubicBezTo>
                    <a:pt x="555" y="109"/>
                    <a:pt x="427" y="1"/>
                    <a:pt x="277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5903678" y="1548204"/>
              <a:ext cx="1136142" cy="92065"/>
            </a:xfrm>
            <a:custGeom>
              <a:avLst/>
              <a:gdLst/>
              <a:ahLst/>
              <a:cxnLst/>
              <a:rect l="l" t="t" r="r" b="b"/>
              <a:pathLst>
                <a:path w="13982" h="1133" extrusionOk="0">
                  <a:moveTo>
                    <a:pt x="555" y="1"/>
                  </a:moveTo>
                  <a:cubicBezTo>
                    <a:pt x="236" y="1"/>
                    <a:pt x="0" y="257"/>
                    <a:pt x="0" y="556"/>
                  </a:cubicBezTo>
                  <a:cubicBezTo>
                    <a:pt x="0" y="877"/>
                    <a:pt x="236" y="1133"/>
                    <a:pt x="555" y="1133"/>
                  </a:cubicBezTo>
                  <a:lnTo>
                    <a:pt x="13427" y="1133"/>
                  </a:lnTo>
                  <a:cubicBezTo>
                    <a:pt x="13746" y="1133"/>
                    <a:pt x="13982" y="877"/>
                    <a:pt x="13982" y="556"/>
                  </a:cubicBezTo>
                  <a:cubicBezTo>
                    <a:pt x="13982" y="257"/>
                    <a:pt x="13746" y="1"/>
                    <a:pt x="13427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6073587" y="1572500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9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427"/>
                    <a:pt x="129" y="535"/>
                    <a:pt x="279" y="535"/>
                  </a:cubicBezTo>
                  <a:cubicBezTo>
                    <a:pt x="428" y="535"/>
                    <a:pt x="556" y="427"/>
                    <a:pt x="556" y="257"/>
                  </a:cubicBezTo>
                  <a:cubicBezTo>
                    <a:pt x="556" y="108"/>
                    <a:pt x="428" y="1"/>
                    <a:pt x="279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6810834" y="1572500"/>
              <a:ext cx="45179" cy="43554"/>
            </a:xfrm>
            <a:custGeom>
              <a:avLst/>
              <a:gdLst/>
              <a:ahLst/>
              <a:cxnLst/>
              <a:rect l="l" t="t" r="r" b="b"/>
              <a:pathLst>
                <a:path w="556" h="536" extrusionOk="0">
                  <a:moveTo>
                    <a:pt x="277" y="1"/>
                  </a:moveTo>
                  <a:cubicBezTo>
                    <a:pt x="128" y="1"/>
                    <a:pt x="0" y="108"/>
                    <a:pt x="0" y="257"/>
                  </a:cubicBezTo>
                  <a:cubicBezTo>
                    <a:pt x="0" y="427"/>
                    <a:pt x="128" y="535"/>
                    <a:pt x="277" y="535"/>
                  </a:cubicBezTo>
                  <a:cubicBezTo>
                    <a:pt x="427" y="535"/>
                    <a:pt x="555" y="427"/>
                    <a:pt x="555" y="257"/>
                  </a:cubicBezTo>
                  <a:cubicBezTo>
                    <a:pt x="555" y="108"/>
                    <a:pt x="427" y="1"/>
                    <a:pt x="277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55"/>
          <p:cNvGrpSpPr/>
          <p:nvPr/>
        </p:nvGrpSpPr>
        <p:grpSpPr>
          <a:xfrm>
            <a:off x="7366099" y="1319650"/>
            <a:ext cx="1432450" cy="3333225"/>
            <a:chOff x="7366099" y="1319650"/>
            <a:chExt cx="1432450" cy="3333225"/>
          </a:xfrm>
        </p:grpSpPr>
        <p:sp>
          <p:nvSpPr>
            <p:cNvPr id="755" name="Google Shape;755;p55"/>
            <p:cNvSpPr/>
            <p:nvPr/>
          </p:nvSpPr>
          <p:spPr>
            <a:xfrm>
              <a:off x="7925004" y="4175394"/>
              <a:ext cx="317368" cy="399063"/>
            </a:xfrm>
            <a:custGeom>
              <a:avLst/>
              <a:gdLst/>
              <a:ahLst/>
              <a:cxnLst/>
              <a:rect l="l" t="t" r="r" b="b"/>
              <a:pathLst>
                <a:path w="2327" h="2926" extrusionOk="0">
                  <a:moveTo>
                    <a:pt x="1" y="0"/>
                  </a:moveTo>
                  <a:lnTo>
                    <a:pt x="1" y="2925"/>
                  </a:lnTo>
                  <a:lnTo>
                    <a:pt x="2327" y="2925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8000697" y="3342770"/>
              <a:ext cx="163253" cy="835767"/>
            </a:xfrm>
            <a:custGeom>
              <a:avLst/>
              <a:gdLst/>
              <a:ahLst/>
              <a:cxnLst/>
              <a:rect l="l" t="t" r="r" b="b"/>
              <a:pathLst>
                <a:path w="1197" h="6128" extrusionOk="0">
                  <a:moveTo>
                    <a:pt x="1" y="1"/>
                  </a:moveTo>
                  <a:lnTo>
                    <a:pt x="1" y="6127"/>
                  </a:lnTo>
                  <a:lnTo>
                    <a:pt x="1196" y="6127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8032611" y="2542332"/>
              <a:ext cx="102152" cy="835495"/>
            </a:xfrm>
            <a:custGeom>
              <a:avLst/>
              <a:gdLst/>
              <a:ahLst/>
              <a:cxnLst/>
              <a:rect l="l" t="t" r="r" b="b"/>
              <a:pathLst>
                <a:path w="749" h="6126" extrusionOk="0">
                  <a:moveTo>
                    <a:pt x="1" y="1"/>
                  </a:moveTo>
                  <a:lnTo>
                    <a:pt x="1" y="6126"/>
                  </a:lnTo>
                  <a:lnTo>
                    <a:pt x="749" y="612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7919276" y="3214705"/>
              <a:ext cx="326097" cy="145659"/>
            </a:xfrm>
            <a:custGeom>
              <a:avLst/>
              <a:gdLst/>
              <a:ahLst/>
              <a:cxnLst/>
              <a:rect l="l" t="t" r="r" b="b"/>
              <a:pathLst>
                <a:path w="2391" h="1068" extrusionOk="0">
                  <a:moveTo>
                    <a:pt x="0" y="1"/>
                  </a:moveTo>
                  <a:lnTo>
                    <a:pt x="0" y="1068"/>
                  </a:lnTo>
                  <a:lnTo>
                    <a:pt x="2391" y="10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8041476" y="2303660"/>
              <a:ext cx="81695" cy="203896"/>
            </a:xfrm>
            <a:custGeom>
              <a:avLst/>
              <a:gdLst/>
              <a:ahLst/>
              <a:cxnLst/>
              <a:rect l="l" t="t" r="r" b="b"/>
              <a:pathLst>
                <a:path w="599" h="1495" extrusionOk="0">
                  <a:moveTo>
                    <a:pt x="1" y="0"/>
                  </a:moveTo>
                  <a:lnTo>
                    <a:pt x="1" y="1495"/>
                  </a:lnTo>
                  <a:lnTo>
                    <a:pt x="598" y="14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8055933" y="2082445"/>
              <a:ext cx="52508" cy="192303"/>
            </a:xfrm>
            <a:custGeom>
              <a:avLst/>
              <a:gdLst/>
              <a:ahLst/>
              <a:cxnLst/>
              <a:rect l="l" t="t" r="r" b="b"/>
              <a:pathLst>
                <a:path w="385" h="1410" extrusionOk="0">
                  <a:moveTo>
                    <a:pt x="1" y="0"/>
                  </a:moveTo>
                  <a:lnTo>
                    <a:pt x="1" y="1409"/>
                  </a:lnTo>
                  <a:lnTo>
                    <a:pt x="385" y="140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7925004" y="4006551"/>
              <a:ext cx="317368" cy="189439"/>
            </a:xfrm>
            <a:custGeom>
              <a:avLst/>
              <a:gdLst/>
              <a:ahLst/>
              <a:cxnLst/>
              <a:rect l="l" t="t" r="r" b="b"/>
              <a:pathLst>
                <a:path w="2327" h="1389" extrusionOk="0">
                  <a:moveTo>
                    <a:pt x="1" y="0"/>
                  </a:moveTo>
                  <a:lnTo>
                    <a:pt x="1" y="1389"/>
                  </a:lnTo>
                  <a:lnTo>
                    <a:pt x="2327" y="1389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7817260" y="4559588"/>
              <a:ext cx="532993" cy="93287"/>
            </a:xfrm>
            <a:custGeom>
              <a:avLst/>
              <a:gdLst/>
              <a:ahLst/>
              <a:cxnLst/>
              <a:rect l="l" t="t" r="r" b="b"/>
              <a:pathLst>
                <a:path w="3908" h="684" extrusionOk="0">
                  <a:moveTo>
                    <a:pt x="663" y="1"/>
                  </a:moveTo>
                  <a:cubicBezTo>
                    <a:pt x="299" y="1"/>
                    <a:pt x="0" y="300"/>
                    <a:pt x="0" y="684"/>
                  </a:cubicBezTo>
                  <a:lnTo>
                    <a:pt x="3907" y="684"/>
                  </a:lnTo>
                  <a:cubicBezTo>
                    <a:pt x="3907" y="300"/>
                    <a:pt x="3608" y="1"/>
                    <a:pt x="3224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7881224" y="2542332"/>
              <a:ext cx="401927" cy="69966"/>
            </a:xfrm>
            <a:custGeom>
              <a:avLst/>
              <a:gdLst/>
              <a:ahLst/>
              <a:cxnLst/>
              <a:rect l="l" t="t" r="r" b="b"/>
              <a:pathLst>
                <a:path w="2947" h="513" extrusionOk="0">
                  <a:moveTo>
                    <a:pt x="1" y="1"/>
                  </a:moveTo>
                  <a:cubicBezTo>
                    <a:pt x="1" y="277"/>
                    <a:pt x="237" y="513"/>
                    <a:pt x="513" y="513"/>
                  </a:cubicBezTo>
                  <a:lnTo>
                    <a:pt x="2434" y="513"/>
                  </a:lnTo>
                  <a:cubicBezTo>
                    <a:pt x="2733" y="513"/>
                    <a:pt x="2947" y="277"/>
                    <a:pt x="29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8440265" y="1319650"/>
              <a:ext cx="163116" cy="163253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78" y="1"/>
                    <a:pt x="0" y="278"/>
                    <a:pt x="0" y="599"/>
                  </a:cubicBezTo>
                  <a:cubicBezTo>
                    <a:pt x="0" y="918"/>
                    <a:pt x="278" y="1196"/>
                    <a:pt x="598" y="1196"/>
                  </a:cubicBezTo>
                  <a:cubicBezTo>
                    <a:pt x="939" y="1196"/>
                    <a:pt x="1195" y="918"/>
                    <a:pt x="1195" y="599"/>
                  </a:cubicBezTo>
                  <a:cubicBezTo>
                    <a:pt x="1195" y="278"/>
                    <a:pt x="939" y="1"/>
                    <a:pt x="59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8303471" y="1401207"/>
              <a:ext cx="436841" cy="218352"/>
            </a:xfrm>
            <a:custGeom>
              <a:avLst/>
              <a:gdLst/>
              <a:ahLst/>
              <a:cxnLst/>
              <a:rect l="l" t="t" r="r" b="b"/>
              <a:pathLst>
                <a:path w="3203" h="1601" extrusionOk="0">
                  <a:moveTo>
                    <a:pt x="1601" y="1"/>
                  </a:moveTo>
                  <a:cubicBezTo>
                    <a:pt x="727" y="1"/>
                    <a:pt x="1" y="704"/>
                    <a:pt x="1" y="1601"/>
                  </a:cubicBezTo>
                  <a:lnTo>
                    <a:pt x="3203" y="1601"/>
                  </a:lnTo>
                  <a:cubicBezTo>
                    <a:pt x="3203" y="704"/>
                    <a:pt x="2477" y="1"/>
                    <a:pt x="1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8317928" y="1648608"/>
              <a:ext cx="410792" cy="419247"/>
            </a:xfrm>
            <a:custGeom>
              <a:avLst/>
              <a:gdLst/>
              <a:ahLst/>
              <a:cxnLst/>
              <a:rect l="l" t="t" r="r" b="b"/>
              <a:pathLst>
                <a:path w="3012" h="3074" extrusionOk="0">
                  <a:moveTo>
                    <a:pt x="1" y="0"/>
                  </a:moveTo>
                  <a:lnTo>
                    <a:pt x="726" y="3074"/>
                  </a:lnTo>
                  <a:lnTo>
                    <a:pt x="2263" y="3074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F5D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8480908" y="2120087"/>
              <a:ext cx="81695" cy="387470"/>
            </a:xfrm>
            <a:custGeom>
              <a:avLst/>
              <a:gdLst/>
              <a:ahLst/>
              <a:cxnLst/>
              <a:rect l="l" t="t" r="r" b="b"/>
              <a:pathLst>
                <a:path w="599" h="2841" extrusionOk="0">
                  <a:moveTo>
                    <a:pt x="1" y="1"/>
                  </a:moveTo>
                  <a:lnTo>
                    <a:pt x="1" y="2841"/>
                  </a:lnTo>
                  <a:lnTo>
                    <a:pt x="599" y="284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8294606" y="1648608"/>
              <a:ext cx="454298" cy="419247"/>
            </a:xfrm>
            <a:custGeom>
              <a:avLst/>
              <a:gdLst/>
              <a:ahLst/>
              <a:cxnLst/>
              <a:rect l="l" t="t" r="r" b="b"/>
              <a:pathLst>
                <a:path w="3331" h="3074" extrusionOk="0">
                  <a:moveTo>
                    <a:pt x="1" y="0"/>
                  </a:moveTo>
                  <a:lnTo>
                    <a:pt x="812" y="3074"/>
                  </a:lnTo>
                  <a:lnTo>
                    <a:pt x="2520" y="3074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8376164" y="1648608"/>
              <a:ext cx="113745" cy="419247"/>
            </a:xfrm>
            <a:custGeom>
              <a:avLst/>
              <a:gdLst/>
              <a:ahLst/>
              <a:cxnLst/>
              <a:rect l="l" t="t" r="r" b="b"/>
              <a:pathLst>
                <a:path w="834" h="3074" extrusionOk="0">
                  <a:moveTo>
                    <a:pt x="1" y="0"/>
                  </a:moveTo>
                  <a:lnTo>
                    <a:pt x="556" y="3074"/>
                  </a:lnTo>
                  <a:lnTo>
                    <a:pt x="834" y="307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8553874" y="1648608"/>
              <a:ext cx="113609" cy="419247"/>
            </a:xfrm>
            <a:custGeom>
              <a:avLst/>
              <a:gdLst/>
              <a:ahLst/>
              <a:cxnLst/>
              <a:rect l="l" t="t" r="r" b="b"/>
              <a:pathLst>
                <a:path w="833" h="3074" extrusionOk="0">
                  <a:moveTo>
                    <a:pt x="576" y="0"/>
                  </a:moveTo>
                  <a:lnTo>
                    <a:pt x="0" y="3074"/>
                  </a:lnTo>
                  <a:lnTo>
                    <a:pt x="277" y="307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8387757" y="2053259"/>
              <a:ext cx="267997" cy="75830"/>
            </a:xfrm>
            <a:custGeom>
              <a:avLst/>
              <a:gdLst/>
              <a:ahLst/>
              <a:cxnLst/>
              <a:rect l="l" t="t" r="r" b="b"/>
              <a:pathLst>
                <a:path w="1965" h="556" extrusionOk="0">
                  <a:moveTo>
                    <a:pt x="1" y="1"/>
                  </a:moveTo>
                  <a:lnTo>
                    <a:pt x="1" y="556"/>
                  </a:lnTo>
                  <a:lnTo>
                    <a:pt x="1965" y="556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8245235" y="1596100"/>
              <a:ext cx="553314" cy="67238"/>
            </a:xfrm>
            <a:custGeom>
              <a:avLst/>
              <a:gdLst/>
              <a:ahLst/>
              <a:cxnLst/>
              <a:rect l="l" t="t" r="r" b="b"/>
              <a:pathLst>
                <a:path w="4057" h="493" extrusionOk="0">
                  <a:moveTo>
                    <a:pt x="257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385"/>
                    <a:pt x="129" y="493"/>
                    <a:pt x="257" y="493"/>
                  </a:cubicBezTo>
                  <a:lnTo>
                    <a:pt x="3800" y="493"/>
                  </a:lnTo>
                  <a:cubicBezTo>
                    <a:pt x="3949" y="493"/>
                    <a:pt x="4056" y="385"/>
                    <a:pt x="4056" y="257"/>
                  </a:cubicBezTo>
                  <a:cubicBezTo>
                    <a:pt x="4056" y="108"/>
                    <a:pt x="3949" y="1"/>
                    <a:pt x="380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7561130" y="1319650"/>
              <a:ext cx="163116" cy="163253"/>
            </a:xfrm>
            <a:custGeom>
              <a:avLst/>
              <a:gdLst/>
              <a:ahLst/>
              <a:cxnLst/>
              <a:rect l="l" t="t" r="r" b="b"/>
              <a:pathLst>
                <a:path w="1196" h="1197" extrusionOk="0">
                  <a:moveTo>
                    <a:pt x="598" y="1"/>
                  </a:moveTo>
                  <a:cubicBezTo>
                    <a:pt x="278" y="1"/>
                    <a:pt x="0" y="278"/>
                    <a:pt x="0" y="599"/>
                  </a:cubicBezTo>
                  <a:cubicBezTo>
                    <a:pt x="0" y="918"/>
                    <a:pt x="278" y="1196"/>
                    <a:pt x="598" y="1196"/>
                  </a:cubicBezTo>
                  <a:cubicBezTo>
                    <a:pt x="939" y="1196"/>
                    <a:pt x="1195" y="918"/>
                    <a:pt x="1195" y="599"/>
                  </a:cubicBezTo>
                  <a:cubicBezTo>
                    <a:pt x="1195" y="278"/>
                    <a:pt x="939" y="1"/>
                    <a:pt x="59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7427200" y="1401207"/>
              <a:ext cx="433977" cy="218352"/>
            </a:xfrm>
            <a:custGeom>
              <a:avLst/>
              <a:gdLst/>
              <a:ahLst/>
              <a:cxnLst/>
              <a:rect l="l" t="t" r="r" b="b"/>
              <a:pathLst>
                <a:path w="3182" h="1601" extrusionOk="0">
                  <a:moveTo>
                    <a:pt x="1580" y="1"/>
                  </a:moveTo>
                  <a:cubicBezTo>
                    <a:pt x="705" y="1"/>
                    <a:pt x="0" y="704"/>
                    <a:pt x="0" y="1601"/>
                  </a:cubicBezTo>
                  <a:lnTo>
                    <a:pt x="3181" y="1601"/>
                  </a:lnTo>
                  <a:cubicBezTo>
                    <a:pt x="3181" y="704"/>
                    <a:pt x="2476" y="1"/>
                    <a:pt x="15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7438792" y="1648608"/>
              <a:ext cx="410655" cy="419247"/>
            </a:xfrm>
            <a:custGeom>
              <a:avLst/>
              <a:gdLst/>
              <a:ahLst/>
              <a:cxnLst/>
              <a:rect l="l" t="t" r="r" b="b"/>
              <a:pathLst>
                <a:path w="3011" h="3074" extrusionOk="0">
                  <a:moveTo>
                    <a:pt x="1" y="0"/>
                  </a:moveTo>
                  <a:lnTo>
                    <a:pt x="726" y="3074"/>
                  </a:lnTo>
                  <a:lnTo>
                    <a:pt x="2263" y="3074"/>
                  </a:lnTo>
                  <a:lnTo>
                    <a:pt x="3011" y="0"/>
                  </a:lnTo>
                  <a:close/>
                </a:path>
              </a:pathLst>
            </a:custGeom>
            <a:solidFill>
              <a:srgbClr val="F5D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7601772" y="2120087"/>
              <a:ext cx="81695" cy="387470"/>
            </a:xfrm>
            <a:custGeom>
              <a:avLst/>
              <a:gdLst/>
              <a:ahLst/>
              <a:cxnLst/>
              <a:rect l="l" t="t" r="r" b="b"/>
              <a:pathLst>
                <a:path w="599" h="2841" extrusionOk="0">
                  <a:moveTo>
                    <a:pt x="1" y="1"/>
                  </a:moveTo>
                  <a:lnTo>
                    <a:pt x="1" y="2841"/>
                  </a:lnTo>
                  <a:lnTo>
                    <a:pt x="599" y="284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7415471" y="1648608"/>
              <a:ext cx="454298" cy="419247"/>
            </a:xfrm>
            <a:custGeom>
              <a:avLst/>
              <a:gdLst/>
              <a:ahLst/>
              <a:cxnLst/>
              <a:rect l="l" t="t" r="r" b="b"/>
              <a:pathLst>
                <a:path w="3331" h="3074" extrusionOk="0">
                  <a:moveTo>
                    <a:pt x="1" y="0"/>
                  </a:moveTo>
                  <a:lnTo>
                    <a:pt x="834" y="3074"/>
                  </a:lnTo>
                  <a:lnTo>
                    <a:pt x="2519" y="3074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7497029" y="1648608"/>
              <a:ext cx="113745" cy="419247"/>
            </a:xfrm>
            <a:custGeom>
              <a:avLst/>
              <a:gdLst/>
              <a:ahLst/>
              <a:cxnLst/>
              <a:rect l="l" t="t" r="r" b="b"/>
              <a:pathLst>
                <a:path w="834" h="3074" extrusionOk="0">
                  <a:moveTo>
                    <a:pt x="0" y="0"/>
                  </a:moveTo>
                  <a:lnTo>
                    <a:pt x="555" y="3074"/>
                  </a:lnTo>
                  <a:lnTo>
                    <a:pt x="834" y="307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7674738" y="1648608"/>
              <a:ext cx="113472" cy="419247"/>
            </a:xfrm>
            <a:custGeom>
              <a:avLst/>
              <a:gdLst/>
              <a:ahLst/>
              <a:cxnLst/>
              <a:rect l="l" t="t" r="r" b="b"/>
              <a:pathLst>
                <a:path w="832" h="3074" extrusionOk="0">
                  <a:moveTo>
                    <a:pt x="576" y="0"/>
                  </a:moveTo>
                  <a:lnTo>
                    <a:pt x="0" y="3074"/>
                  </a:lnTo>
                  <a:lnTo>
                    <a:pt x="277" y="307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7508621" y="2053259"/>
              <a:ext cx="267997" cy="75830"/>
            </a:xfrm>
            <a:custGeom>
              <a:avLst/>
              <a:gdLst/>
              <a:ahLst/>
              <a:cxnLst/>
              <a:rect l="l" t="t" r="r" b="b"/>
              <a:pathLst>
                <a:path w="1965" h="556" extrusionOk="0">
                  <a:moveTo>
                    <a:pt x="1" y="1"/>
                  </a:moveTo>
                  <a:lnTo>
                    <a:pt x="1" y="556"/>
                  </a:lnTo>
                  <a:lnTo>
                    <a:pt x="1965" y="556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7366099" y="1596100"/>
              <a:ext cx="553314" cy="67238"/>
            </a:xfrm>
            <a:custGeom>
              <a:avLst/>
              <a:gdLst/>
              <a:ahLst/>
              <a:cxnLst/>
              <a:rect l="l" t="t" r="r" b="b"/>
              <a:pathLst>
                <a:path w="4057" h="493" extrusionOk="0">
                  <a:moveTo>
                    <a:pt x="257" y="1"/>
                  </a:moveTo>
                  <a:cubicBezTo>
                    <a:pt x="129" y="1"/>
                    <a:pt x="1" y="108"/>
                    <a:pt x="1" y="257"/>
                  </a:cubicBezTo>
                  <a:cubicBezTo>
                    <a:pt x="1" y="385"/>
                    <a:pt x="129" y="493"/>
                    <a:pt x="257" y="493"/>
                  </a:cubicBezTo>
                  <a:lnTo>
                    <a:pt x="3800" y="493"/>
                  </a:lnTo>
                  <a:cubicBezTo>
                    <a:pt x="3949" y="493"/>
                    <a:pt x="4056" y="385"/>
                    <a:pt x="4056" y="257"/>
                  </a:cubicBezTo>
                  <a:cubicBezTo>
                    <a:pt x="4056" y="108"/>
                    <a:pt x="3949" y="1"/>
                    <a:pt x="380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7948326" y="2248288"/>
              <a:ext cx="267997" cy="84559"/>
            </a:xfrm>
            <a:custGeom>
              <a:avLst/>
              <a:gdLst/>
              <a:ahLst/>
              <a:cxnLst/>
              <a:rect l="l" t="t" r="r" b="b"/>
              <a:pathLst>
                <a:path w="1965" h="620" extrusionOk="0">
                  <a:moveTo>
                    <a:pt x="300" y="0"/>
                  </a:moveTo>
                  <a:cubicBezTo>
                    <a:pt x="149" y="0"/>
                    <a:pt x="1" y="150"/>
                    <a:pt x="1" y="321"/>
                  </a:cubicBezTo>
                  <a:cubicBezTo>
                    <a:pt x="1" y="492"/>
                    <a:pt x="149" y="620"/>
                    <a:pt x="300" y="620"/>
                  </a:cubicBezTo>
                  <a:lnTo>
                    <a:pt x="1666" y="620"/>
                  </a:lnTo>
                  <a:cubicBezTo>
                    <a:pt x="1836" y="620"/>
                    <a:pt x="1964" y="492"/>
                    <a:pt x="1964" y="321"/>
                  </a:cubicBezTo>
                  <a:cubicBezTo>
                    <a:pt x="1964" y="150"/>
                    <a:pt x="1836" y="0"/>
                    <a:pt x="1666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8000697" y="2000888"/>
              <a:ext cx="163253" cy="163116"/>
            </a:xfrm>
            <a:custGeom>
              <a:avLst/>
              <a:gdLst/>
              <a:ahLst/>
              <a:cxnLst/>
              <a:rect l="l" t="t" r="r" b="b"/>
              <a:pathLst>
                <a:path w="1197" h="1196" extrusionOk="0">
                  <a:moveTo>
                    <a:pt x="599" y="1"/>
                  </a:moveTo>
                  <a:cubicBezTo>
                    <a:pt x="278" y="1"/>
                    <a:pt x="1" y="257"/>
                    <a:pt x="1" y="598"/>
                  </a:cubicBezTo>
                  <a:cubicBezTo>
                    <a:pt x="1" y="918"/>
                    <a:pt x="278" y="1196"/>
                    <a:pt x="599" y="1196"/>
                  </a:cubicBezTo>
                  <a:cubicBezTo>
                    <a:pt x="940" y="1196"/>
                    <a:pt x="1196" y="918"/>
                    <a:pt x="1196" y="598"/>
                  </a:cubicBezTo>
                  <a:cubicBezTo>
                    <a:pt x="1196" y="257"/>
                    <a:pt x="940" y="1"/>
                    <a:pt x="599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7488436" y="2457774"/>
              <a:ext cx="1187777" cy="84695"/>
            </a:xfrm>
            <a:custGeom>
              <a:avLst/>
              <a:gdLst/>
              <a:ahLst/>
              <a:cxnLst/>
              <a:rect l="l" t="t" r="r" b="b"/>
              <a:pathLst>
                <a:path w="8709" h="621" extrusionOk="0">
                  <a:moveTo>
                    <a:pt x="320" y="1"/>
                  </a:moveTo>
                  <a:cubicBezTo>
                    <a:pt x="149" y="1"/>
                    <a:pt x="0" y="129"/>
                    <a:pt x="0" y="322"/>
                  </a:cubicBezTo>
                  <a:cubicBezTo>
                    <a:pt x="0" y="493"/>
                    <a:pt x="149" y="621"/>
                    <a:pt x="320" y="621"/>
                  </a:cubicBezTo>
                  <a:lnTo>
                    <a:pt x="8410" y="621"/>
                  </a:lnTo>
                  <a:cubicBezTo>
                    <a:pt x="8581" y="621"/>
                    <a:pt x="8709" y="493"/>
                    <a:pt x="8709" y="322"/>
                  </a:cubicBezTo>
                  <a:cubicBezTo>
                    <a:pt x="8709" y="129"/>
                    <a:pt x="8581" y="1"/>
                    <a:pt x="841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ctrTitle"/>
          </p:nvPr>
        </p:nvSpPr>
        <p:spPr>
          <a:xfrm>
            <a:off x="720000" y="1258684"/>
            <a:ext cx="7704000" cy="8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Challenge?</a:t>
            </a:r>
            <a:endParaRPr dirty="0"/>
          </a:p>
        </p:txBody>
      </p:sp>
      <p:sp>
        <p:nvSpPr>
          <p:cNvPr id="467" name="Google Shape;467;p47"/>
          <p:cNvSpPr txBox="1">
            <a:spLocks noGrp="1"/>
          </p:cNvSpPr>
          <p:nvPr>
            <p:ph type="sldNum" idx="4294967295"/>
          </p:nvPr>
        </p:nvSpPr>
        <p:spPr>
          <a:xfrm>
            <a:off x="82611" y="467824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469" name="Google Shape;469;p47"/>
          <p:cNvSpPr/>
          <p:nvPr/>
        </p:nvSpPr>
        <p:spPr>
          <a:xfrm flipH="1">
            <a:off x="5930601" y="5011053"/>
            <a:ext cx="2775067" cy="85446"/>
          </a:xfrm>
          <a:custGeom>
            <a:avLst/>
            <a:gdLst/>
            <a:ahLst/>
            <a:cxnLst/>
            <a:rect l="l" t="t" r="r" b="b"/>
            <a:pathLst>
              <a:path w="20071" h="618" extrusionOk="0">
                <a:moveTo>
                  <a:pt x="5072" y="73"/>
                </a:moveTo>
                <a:lnTo>
                  <a:pt x="5072" y="73"/>
                </a:lnTo>
                <a:cubicBezTo>
                  <a:pt x="4928" y="110"/>
                  <a:pt x="4748" y="110"/>
                  <a:pt x="4603" y="110"/>
                </a:cubicBezTo>
                <a:cubicBezTo>
                  <a:pt x="4783" y="110"/>
                  <a:pt x="4928" y="110"/>
                  <a:pt x="5072" y="73"/>
                </a:cubicBezTo>
                <a:close/>
                <a:moveTo>
                  <a:pt x="14456" y="73"/>
                </a:moveTo>
                <a:cubicBezTo>
                  <a:pt x="14601" y="110"/>
                  <a:pt x="14746" y="110"/>
                  <a:pt x="14853" y="110"/>
                </a:cubicBezTo>
                <a:cubicBezTo>
                  <a:pt x="14746" y="110"/>
                  <a:pt x="14601" y="110"/>
                  <a:pt x="14491" y="73"/>
                </a:cubicBezTo>
                <a:close/>
                <a:moveTo>
                  <a:pt x="15288" y="73"/>
                </a:moveTo>
                <a:cubicBezTo>
                  <a:pt x="15143" y="110"/>
                  <a:pt x="14998" y="110"/>
                  <a:pt x="14853" y="110"/>
                </a:cubicBezTo>
                <a:cubicBezTo>
                  <a:pt x="15036" y="110"/>
                  <a:pt x="15181" y="110"/>
                  <a:pt x="15326" y="73"/>
                </a:cubicBezTo>
                <a:close/>
                <a:moveTo>
                  <a:pt x="18693" y="38"/>
                </a:moveTo>
                <a:cubicBezTo>
                  <a:pt x="18041" y="38"/>
                  <a:pt x="17244" y="38"/>
                  <a:pt x="16413" y="73"/>
                </a:cubicBezTo>
                <a:lnTo>
                  <a:pt x="16085" y="73"/>
                </a:lnTo>
                <a:cubicBezTo>
                  <a:pt x="15905" y="145"/>
                  <a:pt x="15761" y="183"/>
                  <a:pt x="15578" y="217"/>
                </a:cubicBezTo>
                <a:cubicBezTo>
                  <a:pt x="15761" y="255"/>
                  <a:pt x="15868" y="290"/>
                  <a:pt x="15833" y="328"/>
                </a:cubicBezTo>
                <a:cubicBezTo>
                  <a:pt x="15833" y="349"/>
                  <a:pt x="15819" y="357"/>
                  <a:pt x="15791" y="360"/>
                </a:cubicBezTo>
                <a:lnTo>
                  <a:pt x="15791" y="360"/>
                </a:lnTo>
                <a:cubicBezTo>
                  <a:pt x="18257" y="288"/>
                  <a:pt x="20035" y="182"/>
                  <a:pt x="20035" y="145"/>
                </a:cubicBezTo>
                <a:cubicBezTo>
                  <a:pt x="20070" y="73"/>
                  <a:pt x="19528" y="38"/>
                  <a:pt x="18693" y="38"/>
                </a:cubicBezTo>
                <a:close/>
                <a:moveTo>
                  <a:pt x="15791" y="360"/>
                </a:moveTo>
                <a:cubicBezTo>
                  <a:pt x="15768" y="361"/>
                  <a:pt x="15746" y="362"/>
                  <a:pt x="15723" y="362"/>
                </a:cubicBezTo>
                <a:cubicBezTo>
                  <a:pt x="15751" y="362"/>
                  <a:pt x="15774" y="362"/>
                  <a:pt x="15791" y="360"/>
                </a:cubicBezTo>
                <a:close/>
                <a:moveTo>
                  <a:pt x="3551" y="110"/>
                </a:moveTo>
                <a:cubicBezTo>
                  <a:pt x="1777" y="183"/>
                  <a:pt x="401" y="217"/>
                  <a:pt x="291" y="255"/>
                </a:cubicBezTo>
                <a:cubicBezTo>
                  <a:pt x="1" y="328"/>
                  <a:pt x="1305" y="362"/>
                  <a:pt x="1595" y="362"/>
                </a:cubicBezTo>
                <a:cubicBezTo>
                  <a:pt x="256" y="545"/>
                  <a:pt x="1560" y="617"/>
                  <a:pt x="3951" y="617"/>
                </a:cubicBezTo>
                <a:lnTo>
                  <a:pt x="4638" y="617"/>
                </a:lnTo>
                <a:cubicBezTo>
                  <a:pt x="3623" y="580"/>
                  <a:pt x="2682" y="507"/>
                  <a:pt x="2682" y="507"/>
                </a:cubicBezTo>
                <a:cubicBezTo>
                  <a:pt x="2429" y="362"/>
                  <a:pt x="3226" y="290"/>
                  <a:pt x="4241" y="255"/>
                </a:cubicBezTo>
                <a:cubicBezTo>
                  <a:pt x="4023" y="255"/>
                  <a:pt x="3768" y="183"/>
                  <a:pt x="3551" y="110"/>
                </a:cubicBezTo>
                <a:close/>
                <a:moveTo>
                  <a:pt x="10254" y="0"/>
                </a:moveTo>
                <a:cubicBezTo>
                  <a:pt x="9023" y="0"/>
                  <a:pt x="7391" y="38"/>
                  <a:pt x="5835" y="73"/>
                </a:cubicBezTo>
                <a:cubicBezTo>
                  <a:pt x="5580" y="145"/>
                  <a:pt x="5290" y="217"/>
                  <a:pt x="5038" y="255"/>
                </a:cubicBezTo>
                <a:cubicBezTo>
                  <a:pt x="6087" y="255"/>
                  <a:pt x="7066" y="362"/>
                  <a:pt x="6956" y="507"/>
                </a:cubicBezTo>
                <a:cubicBezTo>
                  <a:pt x="6921" y="545"/>
                  <a:pt x="6777" y="580"/>
                  <a:pt x="6594" y="617"/>
                </a:cubicBezTo>
                <a:cubicBezTo>
                  <a:pt x="9023" y="580"/>
                  <a:pt x="11848" y="507"/>
                  <a:pt x="14274" y="435"/>
                </a:cubicBezTo>
                <a:cubicBezTo>
                  <a:pt x="13442" y="400"/>
                  <a:pt x="12573" y="328"/>
                  <a:pt x="12573" y="328"/>
                </a:cubicBezTo>
                <a:cubicBezTo>
                  <a:pt x="12355" y="217"/>
                  <a:pt x="13080" y="145"/>
                  <a:pt x="13912" y="145"/>
                </a:cubicBezTo>
                <a:cubicBezTo>
                  <a:pt x="13839" y="145"/>
                  <a:pt x="13767" y="110"/>
                  <a:pt x="13732" y="73"/>
                </a:cubicBezTo>
                <a:cubicBezTo>
                  <a:pt x="13115" y="73"/>
                  <a:pt x="12607" y="73"/>
                  <a:pt x="12245" y="38"/>
                </a:cubicBezTo>
                <a:cubicBezTo>
                  <a:pt x="11883" y="0"/>
                  <a:pt x="11158" y="0"/>
                  <a:pt x="1025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 flipH="1">
            <a:off x="6696854" y="5101199"/>
            <a:ext cx="1537894" cy="50189"/>
          </a:xfrm>
          <a:custGeom>
            <a:avLst/>
            <a:gdLst/>
            <a:ahLst/>
            <a:cxnLst/>
            <a:rect l="l" t="t" r="r" b="b"/>
            <a:pathLst>
              <a:path w="11123" h="363" extrusionOk="0">
                <a:moveTo>
                  <a:pt x="8694" y="0"/>
                </a:moveTo>
                <a:cubicBezTo>
                  <a:pt x="5472" y="0"/>
                  <a:pt x="0" y="217"/>
                  <a:pt x="255" y="328"/>
                </a:cubicBezTo>
                <a:cubicBezTo>
                  <a:pt x="255" y="328"/>
                  <a:pt x="2718" y="362"/>
                  <a:pt x="5289" y="362"/>
                </a:cubicBezTo>
                <a:cubicBezTo>
                  <a:pt x="7970" y="362"/>
                  <a:pt x="10723" y="328"/>
                  <a:pt x="10978" y="145"/>
                </a:cubicBezTo>
                <a:cubicBezTo>
                  <a:pt x="11123" y="38"/>
                  <a:pt x="10109" y="0"/>
                  <a:pt x="8694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 flipH="1">
            <a:off x="6889726" y="4951772"/>
            <a:ext cx="325608" cy="25302"/>
          </a:xfrm>
          <a:custGeom>
            <a:avLst/>
            <a:gdLst/>
            <a:ahLst/>
            <a:cxnLst/>
            <a:rect l="l" t="t" r="r" b="b"/>
            <a:pathLst>
              <a:path w="2355" h="183" extrusionOk="0">
                <a:moveTo>
                  <a:pt x="1232" y="0"/>
                </a:moveTo>
                <a:cubicBezTo>
                  <a:pt x="615" y="0"/>
                  <a:pt x="1" y="38"/>
                  <a:pt x="180" y="111"/>
                </a:cubicBezTo>
                <a:cubicBezTo>
                  <a:pt x="180" y="111"/>
                  <a:pt x="1050" y="183"/>
                  <a:pt x="1667" y="183"/>
                </a:cubicBezTo>
                <a:cubicBezTo>
                  <a:pt x="1992" y="183"/>
                  <a:pt x="2247" y="145"/>
                  <a:pt x="2282" y="111"/>
                </a:cubicBezTo>
                <a:cubicBezTo>
                  <a:pt x="2354" y="38"/>
                  <a:pt x="1774" y="0"/>
                  <a:pt x="123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flipH="1">
            <a:off x="6759622" y="4861625"/>
            <a:ext cx="200481" cy="10093"/>
          </a:xfrm>
          <a:custGeom>
            <a:avLst/>
            <a:gdLst/>
            <a:ahLst/>
            <a:cxnLst/>
            <a:rect l="l" t="t" r="r" b="b"/>
            <a:pathLst>
              <a:path w="1450" h="73" extrusionOk="0">
                <a:moveTo>
                  <a:pt x="1450" y="0"/>
                </a:moveTo>
                <a:lnTo>
                  <a:pt x="1450" y="0"/>
                </a:lnTo>
                <a:cubicBezTo>
                  <a:pt x="980" y="38"/>
                  <a:pt x="508" y="38"/>
                  <a:pt x="1" y="73"/>
                </a:cubicBezTo>
                <a:lnTo>
                  <a:pt x="580" y="73"/>
                </a:lnTo>
                <a:cubicBezTo>
                  <a:pt x="943" y="73"/>
                  <a:pt x="1270" y="73"/>
                  <a:pt x="1450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flipH="1">
            <a:off x="6739573" y="4831484"/>
            <a:ext cx="485716" cy="40234"/>
          </a:xfrm>
          <a:custGeom>
            <a:avLst/>
            <a:gdLst/>
            <a:ahLst/>
            <a:cxnLst/>
            <a:rect l="l" t="t" r="r" b="b"/>
            <a:pathLst>
              <a:path w="3513" h="291" extrusionOk="0">
                <a:moveTo>
                  <a:pt x="1557" y="1"/>
                </a:moveTo>
                <a:cubicBezTo>
                  <a:pt x="725" y="1"/>
                  <a:pt x="0" y="73"/>
                  <a:pt x="218" y="184"/>
                </a:cubicBezTo>
                <a:cubicBezTo>
                  <a:pt x="218" y="184"/>
                  <a:pt x="1087" y="256"/>
                  <a:pt x="1919" y="291"/>
                </a:cubicBezTo>
                <a:cubicBezTo>
                  <a:pt x="2426" y="256"/>
                  <a:pt x="2898" y="256"/>
                  <a:pt x="3368" y="218"/>
                </a:cubicBezTo>
                <a:cubicBezTo>
                  <a:pt x="3440" y="218"/>
                  <a:pt x="3478" y="218"/>
                  <a:pt x="3478" y="184"/>
                </a:cubicBezTo>
                <a:cubicBezTo>
                  <a:pt x="3513" y="146"/>
                  <a:pt x="3406" y="111"/>
                  <a:pt x="3223" y="73"/>
                </a:cubicBezTo>
                <a:cubicBezTo>
                  <a:pt x="3006" y="111"/>
                  <a:pt x="2754" y="146"/>
                  <a:pt x="2498" y="146"/>
                </a:cubicBezTo>
                <a:cubicBezTo>
                  <a:pt x="2174" y="146"/>
                  <a:pt x="1846" y="111"/>
                  <a:pt x="1557" y="1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 flipH="1">
            <a:off x="8021815" y="4896882"/>
            <a:ext cx="270580" cy="4977"/>
          </a:xfrm>
          <a:custGeom>
            <a:avLst/>
            <a:gdLst/>
            <a:ahLst/>
            <a:cxnLst/>
            <a:rect l="l" t="t" r="r" b="b"/>
            <a:pathLst>
              <a:path w="1957" h="36" extrusionOk="0">
                <a:moveTo>
                  <a:pt x="1" y="0"/>
                </a:moveTo>
                <a:cubicBezTo>
                  <a:pt x="328" y="0"/>
                  <a:pt x="691" y="35"/>
                  <a:pt x="1015" y="35"/>
                </a:cubicBezTo>
                <a:cubicBezTo>
                  <a:pt x="1415" y="35"/>
                  <a:pt x="1740" y="0"/>
                  <a:pt x="195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 flipH="1">
            <a:off x="7956415" y="4846831"/>
            <a:ext cx="641261" cy="50189"/>
          </a:xfrm>
          <a:custGeom>
            <a:avLst/>
            <a:gdLst/>
            <a:ahLst/>
            <a:cxnLst/>
            <a:rect l="l" t="t" r="r" b="b"/>
            <a:pathLst>
              <a:path w="4638" h="363" extrusionOk="0">
                <a:moveTo>
                  <a:pt x="1812" y="0"/>
                </a:moveTo>
                <a:cubicBezTo>
                  <a:pt x="797" y="35"/>
                  <a:pt x="0" y="107"/>
                  <a:pt x="253" y="252"/>
                </a:cubicBezTo>
                <a:cubicBezTo>
                  <a:pt x="253" y="252"/>
                  <a:pt x="1194" y="325"/>
                  <a:pt x="2209" y="362"/>
                </a:cubicBezTo>
                <a:lnTo>
                  <a:pt x="4165" y="362"/>
                </a:lnTo>
                <a:cubicBezTo>
                  <a:pt x="4348" y="325"/>
                  <a:pt x="4492" y="290"/>
                  <a:pt x="4527" y="252"/>
                </a:cubicBezTo>
                <a:cubicBezTo>
                  <a:pt x="4637" y="107"/>
                  <a:pt x="3658" y="0"/>
                  <a:pt x="2609" y="0"/>
                </a:cubicBezTo>
                <a:cubicBezTo>
                  <a:pt x="2464" y="35"/>
                  <a:pt x="2319" y="35"/>
                  <a:pt x="2174" y="35"/>
                </a:cubicBezTo>
                <a:cubicBezTo>
                  <a:pt x="2064" y="35"/>
                  <a:pt x="1919" y="35"/>
                  <a:pt x="1812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7"/>
          <p:cNvSpPr/>
          <p:nvPr/>
        </p:nvSpPr>
        <p:spPr>
          <a:xfrm flipH="1">
            <a:off x="8232112" y="4821529"/>
            <a:ext cx="100379" cy="5392"/>
          </a:xfrm>
          <a:custGeom>
            <a:avLst/>
            <a:gdLst/>
            <a:ahLst/>
            <a:cxnLst/>
            <a:rect l="l" t="t" r="r" b="b"/>
            <a:pathLst>
              <a:path w="726" h="39" extrusionOk="0">
                <a:moveTo>
                  <a:pt x="725" y="1"/>
                </a:moveTo>
                <a:cubicBezTo>
                  <a:pt x="473" y="1"/>
                  <a:pt x="218" y="1"/>
                  <a:pt x="1" y="38"/>
                </a:cubicBezTo>
                <a:lnTo>
                  <a:pt x="256" y="38"/>
                </a:lnTo>
                <a:cubicBezTo>
                  <a:pt x="401" y="38"/>
                  <a:pt x="581" y="38"/>
                  <a:pt x="725" y="1"/>
                </a:cubicBezTo>
                <a:close/>
              </a:path>
            </a:pathLst>
          </a:custGeom>
          <a:solidFill>
            <a:srgbClr val="171E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/>
          <p:nvPr/>
        </p:nvSpPr>
        <p:spPr>
          <a:xfrm flipH="1">
            <a:off x="4749241" y="5086847"/>
            <a:ext cx="95539" cy="40234"/>
          </a:xfrm>
          <a:custGeom>
            <a:avLst/>
            <a:gdLst/>
            <a:ahLst/>
            <a:cxnLst/>
            <a:rect l="l" t="t" r="r" b="b"/>
            <a:pathLst>
              <a:path w="691" h="291" extrusionOk="0">
                <a:moveTo>
                  <a:pt x="218" y="1"/>
                </a:moveTo>
                <a:cubicBezTo>
                  <a:pt x="218" y="1"/>
                  <a:pt x="1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7"/>
          <p:cNvSpPr/>
          <p:nvPr/>
        </p:nvSpPr>
        <p:spPr>
          <a:xfrm flipH="1">
            <a:off x="5482221" y="5031964"/>
            <a:ext cx="95401" cy="40096"/>
          </a:xfrm>
          <a:custGeom>
            <a:avLst/>
            <a:gdLst/>
            <a:ahLst/>
            <a:cxnLst/>
            <a:rect l="l" t="t" r="r" b="b"/>
            <a:pathLst>
              <a:path w="690" h="290" extrusionOk="0">
                <a:moveTo>
                  <a:pt x="218" y="0"/>
                </a:moveTo>
                <a:cubicBezTo>
                  <a:pt x="218" y="0"/>
                  <a:pt x="0" y="290"/>
                  <a:pt x="218" y="290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7"/>
          <p:cNvSpPr/>
          <p:nvPr/>
        </p:nvSpPr>
        <p:spPr>
          <a:xfrm flipH="1">
            <a:off x="5662514" y="4991868"/>
            <a:ext cx="100240" cy="40096"/>
          </a:xfrm>
          <a:custGeom>
            <a:avLst/>
            <a:gdLst/>
            <a:ahLst/>
            <a:cxnLst/>
            <a:rect l="l" t="t" r="r" b="b"/>
            <a:pathLst>
              <a:path w="725" h="290" extrusionOk="0">
                <a:moveTo>
                  <a:pt x="252" y="0"/>
                </a:moveTo>
                <a:cubicBezTo>
                  <a:pt x="180" y="0"/>
                  <a:pt x="0" y="290"/>
                  <a:pt x="0" y="290"/>
                </a:cubicBezTo>
                <a:lnTo>
                  <a:pt x="507" y="290"/>
                </a:lnTo>
                <a:cubicBezTo>
                  <a:pt x="725" y="290"/>
                  <a:pt x="507" y="0"/>
                  <a:pt x="50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7"/>
          <p:cNvSpPr/>
          <p:nvPr/>
        </p:nvSpPr>
        <p:spPr>
          <a:xfrm>
            <a:off x="6412161" y="2029336"/>
            <a:ext cx="2505807" cy="2477645"/>
          </a:xfrm>
          <a:custGeom>
            <a:avLst/>
            <a:gdLst/>
            <a:ahLst/>
            <a:cxnLst/>
            <a:rect l="l" t="t" r="r" b="b"/>
            <a:pathLst>
              <a:path w="11656" h="11525" extrusionOk="0">
                <a:moveTo>
                  <a:pt x="4074" y="0"/>
                </a:moveTo>
                <a:cubicBezTo>
                  <a:pt x="3777" y="0"/>
                  <a:pt x="3483" y="47"/>
                  <a:pt x="3203" y="147"/>
                </a:cubicBezTo>
                <a:cubicBezTo>
                  <a:pt x="2796" y="297"/>
                  <a:pt x="2412" y="553"/>
                  <a:pt x="2071" y="852"/>
                </a:cubicBezTo>
                <a:cubicBezTo>
                  <a:pt x="641" y="2133"/>
                  <a:pt x="1" y="4160"/>
                  <a:pt x="21" y="6081"/>
                </a:cubicBezTo>
                <a:cubicBezTo>
                  <a:pt x="44" y="8024"/>
                  <a:pt x="406" y="9731"/>
                  <a:pt x="1154" y="11524"/>
                </a:cubicBezTo>
                <a:lnTo>
                  <a:pt x="9541" y="11439"/>
                </a:lnTo>
                <a:cubicBezTo>
                  <a:pt x="10139" y="10563"/>
                  <a:pt x="10759" y="9689"/>
                  <a:pt x="11143" y="8707"/>
                </a:cubicBezTo>
                <a:cubicBezTo>
                  <a:pt x="11505" y="7703"/>
                  <a:pt x="11655" y="6572"/>
                  <a:pt x="11271" y="5591"/>
                </a:cubicBezTo>
                <a:cubicBezTo>
                  <a:pt x="11228" y="5440"/>
                  <a:pt x="11163" y="5270"/>
                  <a:pt x="11015" y="5206"/>
                </a:cubicBezTo>
                <a:cubicBezTo>
                  <a:pt x="10940" y="5157"/>
                  <a:pt x="10861" y="5138"/>
                  <a:pt x="10778" y="5138"/>
                </a:cubicBezTo>
                <a:cubicBezTo>
                  <a:pt x="10576" y="5138"/>
                  <a:pt x="10357" y="5252"/>
                  <a:pt x="10161" y="5312"/>
                </a:cubicBezTo>
                <a:cubicBezTo>
                  <a:pt x="9974" y="5381"/>
                  <a:pt x="9777" y="5414"/>
                  <a:pt x="9580" y="5414"/>
                </a:cubicBezTo>
                <a:cubicBezTo>
                  <a:pt x="8920" y="5414"/>
                  <a:pt x="8257" y="5050"/>
                  <a:pt x="7962" y="4458"/>
                </a:cubicBezTo>
                <a:cubicBezTo>
                  <a:pt x="7770" y="4117"/>
                  <a:pt x="7706" y="3712"/>
                  <a:pt x="7620" y="3328"/>
                </a:cubicBezTo>
                <a:cubicBezTo>
                  <a:pt x="7386" y="2346"/>
                  <a:pt x="6894" y="1385"/>
                  <a:pt x="6083" y="744"/>
                </a:cubicBezTo>
                <a:cubicBezTo>
                  <a:pt x="5525" y="276"/>
                  <a:pt x="4794" y="0"/>
                  <a:pt x="407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7740974" y="4814830"/>
            <a:ext cx="133073" cy="23003"/>
          </a:xfrm>
          <a:custGeom>
            <a:avLst/>
            <a:gdLst/>
            <a:ahLst/>
            <a:cxnLst/>
            <a:rect l="l" t="t" r="r" b="b"/>
            <a:pathLst>
              <a:path w="619" h="107" extrusionOk="0">
                <a:moveTo>
                  <a:pt x="319" y="0"/>
                </a:moveTo>
                <a:cubicBezTo>
                  <a:pt x="149" y="0"/>
                  <a:pt x="0" y="43"/>
                  <a:pt x="0" y="63"/>
                </a:cubicBezTo>
                <a:cubicBezTo>
                  <a:pt x="0" y="86"/>
                  <a:pt x="149" y="106"/>
                  <a:pt x="319" y="106"/>
                </a:cubicBezTo>
                <a:cubicBezTo>
                  <a:pt x="470" y="106"/>
                  <a:pt x="618" y="86"/>
                  <a:pt x="618" y="63"/>
                </a:cubicBezTo>
                <a:cubicBezTo>
                  <a:pt x="618" y="43"/>
                  <a:pt x="470" y="0"/>
                  <a:pt x="319" y="0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7226957" y="4805586"/>
            <a:ext cx="128773" cy="23003"/>
          </a:xfrm>
          <a:custGeom>
            <a:avLst/>
            <a:gdLst/>
            <a:ahLst/>
            <a:cxnLst/>
            <a:rect l="l" t="t" r="r" b="b"/>
            <a:pathLst>
              <a:path w="599" h="107" extrusionOk="0">
                <a:moveTo>
                  <a:pt x="299" y="1"/>
                </a:moveTo>
                <a:cubicBezTo>
                  <a:pt x="129" y="1"/>
                  <a:pt x="1" y="21"/>
                  <a:pt x="1" y="64"/>
                </a:cubicBezTo>
                <a:cubicBezTo>
                  <a:pt x="1" y="86"/>
                  <a:pt x="129" y="106"/>
                  <a:pt x="299" y="106"/>
                </a:cubicBezTo>
                <a:cubicBezTo>
                  <a:pt x="470" y="106"/>
                  <a:pt x="598" y="86"/>
                  <a:pt x="598" y="64"/>
                </a:cubicBezTo>
                <a:cubicBezTo>
                  <a:pt x="598" y="21"/>
                  <a:pt x="470" y="1"/>
                  <a:pt x="299" y="1"/>
                </a:cubicBezTo>
                <a:close/>
              </a:path>
            </a:pathLst>
          </a:custGeom>
          <a:solidFill>
            <a:srgbClr val="F107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570925" y="4543956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029223" y="2896567"/>
            <a:ext cx="14189" cy="1849258"/>
          </a:xfrm>
          <a:custGeom>
            <a:avLst/>
            <a:gdLst/>
            <a:ahLst/>
            <a:cxnLst/>
            <a:rect l="l" t="t" r="r" b="b"/>
            <a:pathLst>
              <a:path w="66" h="8602" extrusionOk="0">
                <a:moveTo>
                  <a:pt x="43" y="0"/>
                </a:moveTo>
                <a:cubicBezTo>
                  <a:pt x="23" y="0"/>
                  <a:pt x="0" y="21"/>
                  <a:pt x="0" y="43"/>
                </a:cubicBezTo>
                <a:lnTo>
                  <a:pt x="0" y="8559"/>
                </a:lnTo>
                <a:cubicBezTo>
                  <a:pt x="0" y="8581"/>
                  <a:pt x="23" y="8601"/>
                  <a:pt x="43" y="8601"/>
                </a:cubicBezTo>
                <a:cubicBezTo>
                  <a:pt x="43" y="8601"/>
                  <a:pt x="65" y="8581"/>
                  <a:pt x="65" y="8559"/>
                </a:cubicBezTo>
                <a:lnTo>
                  <a:pt x="65" y="43"/>
                </a:lnTo>
                <a:cubicBezTo>
                  <a:pt x="65" y="21"/>
                  <a:pt x="43" y="0"/>
                  <a:pt x="43" y="0"/>
                </a:cubicBezTo>
                <a:close/>
              </a:path>
            </a:pathLst>
          </a:custGeom>
          <a:solidFill>
            <a:srgbClr val="DDDCDD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47"/>
          <p:cNvSpPr/>
          <p:nvPr/>
        </p:nvSpPr>
        <p:spPr>
          <a:xfrm>
            <a:off x="7744590" y="3653510"/>
            <a:ext cx="284849" cy="238843"/>
          </a:xfrm>
          <a:custGeom>
            <a:avLst/>
            <a:gdLst/>
            <a:ahLst/>
            <a:cxnLst/>
            <a:rect l="l" t="t" r="r" b="b"/>
            <a:pathLst>
              <a:path w="1325" h="1111" fill="none" extrusionOk="0">
                <a:moveTo>
                  <a:pt x="1324" y="1110"/>
                </a:moveTo>
                <a:lnTo>
                  <a:pt x="1" y="0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056741" y="3111977"/>
            <a:ext cx="238843" cy="257116"/>
          </a:xfrm>
          <a:custGeom>
            <a:avLst/>
            <a:gdLst/>
            <a:ahLst/>
            <a:cxnLst/>
            <a:rect l="l" t="t" r="r" b="b"/>
            <a:pathLst>
              <a:path w="1111" h="1196" fill="none" extrusionOk="0">
                <a:moveTo>
                  <a:pt x="0" y="1196"/>
                </a:moveTo>
                <a:lnTo>
                  <a:pt x="111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7887122" y="2983419"/>
            <a:ext cx="137802" cy="147046"/>
          </a:xfrm>
          <a:custGeom>
            <a:avLst/>
            <a:gdLst/>
            <a:ahLst/>
            <a:cxnLst/>
            <a:rect l="l" t="t" r="r" b="b"/>
            <a:pathLst>
              <a:path w="641" h="684" fill="none" extrusionOk="0">
                <a:moveTo>
                  <a:pt x="1" y="1"/>
                </a:moveTo>
                <a:lnTo>
                  <a:pt x="641" y="684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8637578" y="4758477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470" y="0"/>
                  <a:pt x="362" y="43"/>
                  <a:pt x="256" y="128"/>
                </a:cubicBezTo>
                <a:cubicBezTo>
                  <a:pt x="234" y="128"/>
                  <a:pt x="214" y="150"/>
                  <a:pt x="191" y="171"/>
                </a:cubicBezTo>
                <a:cubicBezTo>
                  <a:pt x="85" y="278"/>
                  <a:pt x="0" y="44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6496631" y="3135194"/>
            <a:ext cx="215" cy="1583113"/>
          </a:xfrm>
          <a:custGeom>
            <a:avLst/>
            <a:gdLst/>
            <a:ahLst/>
            <a:cxnLst/>
            <a:rect l="l" t="t" r="r" b="b"/>
            <a:pathLst>
              <a:path w="1" h="7364" fill="none" extrusionOk="0">
                <a:moveTo>
                  <a:pt x="0" y="0"/>
                </a:moveTo>
                <a:lnTo>
                  <a:pt x="0" y="7363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6505660" y="3781853"/>
            <a:ext cx="262061" cy="207026"/>
          </a:xfrm>
          <a:custGeom>
            <a:avLst/>
            <a:gdLst/>
            <a:ahLst/>
            <a:cxnLst/>
            <a:rect l="l" t="t" r="r" b="b"/>
            <a:pathLst>
              <a:path w="1219" h="963" fill="none" extrusionOk="0">
                <a:moveTo>
                  <a:pt x="1" y="962"/>
                </a:moveTo>
                <a:lnTo>
                  <a:pt x="1218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6258003" y="3313842"/>
            <a:ext cx="220354" cy="220569"/>
          </a:xfrm>
          <a:custGeom>
            <a:avLst/>
            <a:gdLst/>
            <a:ahLst/>
            <a:cxnLst/>
            <a:rect l="l" t="t" r="r" b="b"/>
            <a:pathLst>
              <a:path w="1025" h="1026" fill="none" extrusionOk="0">
                <a:moveTo>
                  <a:pt x="1025" y="1025"/>
                </a:moveTo>
                <a:lnTo>
                  <a:pt x="0" y="1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6510605" y="3203773"/>
            <a:ext cx="128558" cy="128773"/>
          </a:xfrm>
          <a:custGeom>
            <a:avLst/>
            <a:gdLst/>
            <a:ahLst/>
            <a:cxnLst/>
            <a:rect l="l" t="t" r="r" b="b"/>
            <a:pathLst>
              <a:path w="598" h="599" fill="none" extrusionOk="0">
                <a:moveTo>
                  <a:pt x="598" y="0"/>
                </a:moveTo>
                <a:lnTo>
                  <a:pt x="0" y="598"/>
                </a:lnTo>
              </a:path>
            </a:pathLst>
          </a:custGeom>
          <a:noFill/>
          <a:ln w="19050" cap="rnd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5433091" y="4752788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5913444" y="4894391"/>
            <a:ext cx="486715" cy="243572"/>
          </a:xfrm>
          <a:custGeom>
            <a:avLst/>
            <a:gdLst/>
            <a:ahLst/>
            <a:cxnLst/>
            <a:rect l="l" t="t" r="r" b="b"/>
            <a:pathLst>
              <a:path w="2264" h="1133" extrusionOk="0">
                <a:moveTo>
                  <a:pt x="1133" y="0"/>
                </a:moveTo>
                <a:cubicBezTo>
                  <a:pt x="513" y="0"/>
                  <a:pt x="1" y="492"/>
                  <a:pt x="1" y="1132"/>
                </a:cubicBezTo>
                <a:lnTo>
                  <a:pt x="2263" y="1132"/>
                </a:lnTo>
                <a:cubicBezTo>
                  <a:pt x="2263" y="492"/>
                  <a:pt x="1773" y="0"/>
                  <a:pt x="113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300233" y="4849314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299"/>
                  <a:pt x="1045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5780586" y="4990917"/>
            <a:ext cx="289148" cy="147046"/>
          </a:xfrm>
          <a:custGeom>
            <a:avLst/>
            <a:gdLst/>
            <a:ahLst/>
            <a:cxnLst/>
            <a:rect l="l" t="t" r="r" b="b"/>
            <a:pathLst>
              <a:path w="1345" h="684" extrusionOk="0">
                <a:moveTo>
                  <a:pt x="683" y="0"/>
                </a:moveTo>
                <a:cubicBezTo>
                  <a:pt x="320" y="0"/>
                  <a:pt x="0" y="299"/>
                  <a:pt x="0" y="683"/>
                </a:cubicBezTo>
                <a:lnTo>
                  <a:pt x="1344" y="683"/>
                </a:lnTo>
                <a:cubicBezTo>
                  <a:pt x="1344" y="362"/>
                  <a:pt x="1131" y="86"/>
                  <a:pt x="832" y="21"/>
                </a:cubicBezTo>
                <a:cubicBezTo>
                  <a:pt x="789" y="0"/>
                  <a:pt x="726" y="0"/>
                  <a:pt x="683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B0595-CCA0-4F48-9A66-B0F93F59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852" y="2571750"/>
            <a:ext cx="4126295" cy="2888407"/>
          </a:xfrm>
          <a:prstGeom prst="rect">
            <a:avLst/>
          </a:prstGeom>
        </p:spPr>
      </p:pic>
      <p:sp>
        <p:nvSpPr>
          <p:cNvPr id="492" name="Google Shape;492;p47"/>
          <p:cNvSpPr/>
          <p:nvPr/>
        </p:nvSpPr>
        <p:spPr>
          <a:xfrm>
            <a:off x="5673965" y="4608513"/>
            <a:ext cx="427165" cy="229599"/>
          </a:xfrm>
          <a:custGeom>
            <a:avLst/>
            <a:gdLst/>
            <a:ahLst/>
            <a:cxnLst/>
            <a:rect l="l" t="t" r="r" b="b"/>
            <a:pathLst>
              <a:path w="1987" h="1068" extrusionOk="0">
                <a:moveTo>
                  <a:pt x="1005" y="0"/>
                </a:moveTo>
                <a:cubicBezTo>
                  <a:pt x="450" y="0"/>
                  <a:pt x="1" y="470"/>
                  <a:pt x="1" y="1067"/>
                </a:cubicBezTo>
                <a:lnTo>
                  <a:pt x="1986" y="1067"/>
                </a:lnTo>
                <a:cubicBezTo>
                  <a:pt x="1986" y="470"/>
                  <a:pt x="1537" y="0"/>
                  <a:pt x="1005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6073452" y="4700310"/>
            <a:ext cx="257116" cy="137802"/>
          </a:xfrm>
          <a:custGeom>
            <a:avLst/>
            <a:gdLst/>
            <a:ahLst/>
            <a:cxnLst/>
            <a:rect l="l" t="t" r="r" b="b"/>
            <a:pathLst>
              <a:path w="1196" h="641" extrusionOk="0">
                <a:moveTo>
                  <a:pt x="598" y="0"/>
                </a:moveTo>
                <a:cubicBezTo>
                  <a:pt x="277" y="0"/>
                  <a:pt x="0" y="299"/>
                  <a:pt x="0" y="640"/>
                </a:cubicBezTo>
                <a:lnTo>
                  <a:pt x="1195" y="640"/>
                </a:lnTo>
                <a:cubicBezTo>
                  <a:pt x="1195" y="299"/>
                  <a:pt x="917" y="0"/>
                  <a:pt x="598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4921374" y="4590025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5306834" y="4691066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"/>
          <p:cNvSpPr/>
          <p:nvPr/>
        </p:nvSpPr>
        <p:spPr>
          <a:xfrm>
            <a:off x="8375732" y="4773555"/>
            <a:ext cx="440709" cy="234543"/>
          </a:xfrm>
          <a:custGeom>
            <a:avLst/>
            <a:gdLst/>
            <a:ahLst/>
            <a:cxnLst/>
            <a:rect l="l" t="t" r="r" b="b"/>
            <a:pathLst>
              <a:path w="2050" h="1091" extrusionOk="0">
                <a:moveTo>
                  <a:pt x="1025" y="1"/>
                </a:moveTo>
                <a:cubicBezTo>
                  <a:pt x="470" y="1"/>
                  <a:pt x="1" y="493"/>
                  <a:pt x="1" y="1090"/>
                </a:cubicBezTo>
                <a:lnTo>
                  <a:pt x="2050" y="1090"/>
                </a:lnTo>
                <a:cubicBezTo>
                  <a:pt x="2050" y="493"/>
                  <a:pt x="1580" y="1"/>
                  <a:pt x="1025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8761192" y="4874596"/>
            <a:ext cx="252816" cy="133503"/>
          </a:xfrm>
          <a:custGeom>
            <a:avLst/>
            <a:gdLst/>
            <a:ahLst/>
            <a:cxnLst/>
            <a:rect l="l" t="t" r="r" b="b"/>
            <a:pathLst>
              <a:path w="1176" h="621" extrusionOk="0">
                <a:moveTo>
                  <a:pt x="578" y="0"/>
                </a:moveTo>
                <a:cubicBezTo>
                  <a:pt x="257" y="0"/>
                  <a:pt x="1" y="279"/>
                  <a:pt x="1" y="620"/>
                </a:cubicBezTo>
                <a:lnTo>
                  <a:pt x="1175" y="620"/>
                </a:lnTo>
                <a:cubicBezTo>
                  <a:pt x="1175" y="279"/>
                  <a:pt x="897" y="0"/>
                  <a:pt x="578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5188A1D-054E-4741-AD16-4DA7019A2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9865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96167-D6D8-DB41-934D-1BCA2BD7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6859" cy="6144578"/>
          </a:xfrm>
          <a:prstGeom prst="rect">
            <a:avLst/>
          </a:prstGeom>
        </p:spPr>
      </p:pic>
      <p:sp>
        <p:nvSpPr>
          <p:cNvPr id="585" name="Google Shape;585;p50"/>
          <p:cNvSpPr txBox="1">
            <a:spLocks noGrp="1"/>
          </p:cNvSpPr>
          <p:nvPr>
            <p:ph type="title"/>
          </p:nvPr>
        </p:nvSpPr>
        <p:spPr>
          <a:xfrm>
            <a:off x="110229" y="118581"/>
            <a:ext cx="4468200" cy="22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the number of refugees for next 5 years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0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F2FA94-BEDC-124C-A933-893FB45B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00" y="209150"/>
            <a:ext cx="7087800" cy="4725200"/>
          </a:xfrm>
          <a:prstGeom prst="rect">
            <a:avLst/>
          </a:prstGeom>
        </p:spPr>
      </p:pic>
      <p:sp>
        <p:nvSpPr>
          <p:cNvPr id="592" name="Google Shape;592;p51"/>
          <p:cNvSpPr txBox="1">
            <a:spLocks noGrp="1"/>
          </p:cNvSpPr>
          <p:nvPr>
            <p:ph type="title" idx="2"/>
          </p:nvPr>
        </p:nvSpPr>
        <p:spPr>
          <a:xfrm>
            <a:off x="1211250" y="3185756"/>
            <a:ext cx="1689900" cy="10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1172284" y="4125300"/>
            <a:ext cx="63678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500"/>
            </a:pPr>
            <a:r>
              <a:rPr lang="en" sz="4500" dirty="0">
                <a:highlight>
                  <a:srgbClr val="000000"/>
                </a:highlight>
                <a:latin typeface="Sedgwick Ave"/>
                <a:sym typeface="Sedgwick Ave"/>
              </a:rPr>
              <a:t>Datasets Exploration</a:t>
            </a:r>
            <a:endParaRPr sz="4500" dirty="0">
              <a:highlight>
                <a:srgbClr val="000000"/>
              </a:highlight>
              <a:latin typeface="Sedgwick Ave"/>
              <a:sym typeface="Sedgwick Av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8"/>
          <p:cNvSpPr txBox="1">
            <a:spLocks noGrp="1"/>
          </p:cNvSpPr>
          <p:nvPr>
            <p:ph type="body" idx="1"/>
          </p:nvPr>
        </p:nvSpPr>
        <p:spPr>
          <a:xfrm>
            <a:off x="835156" y="2314901"/>
            <a:ext cx="2061269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en-US" dirty="0"/>
              <a:t>Fatalities</a:t>
            </a:r>
            <a:endParaRPr dirty="0"/>
          </a:p>
        </p:txBody>
      </p:sp>
      <p:sp>
        <p:nvSpPr>
          <p:cNvPr id="865" name="Google Shape;865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Datasets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2B2D1-02FB-9B41-A4D7-7A295672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10" y="1484169"/>
            <a:ext cx="854550" cy="854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F95418-9A12-DD42-A5D3-8413E2D6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040" y="3175819"/>
            <a:ext cx="870769" cy="870769"/>
          </a:xfrm>
          <a:prstGeom prst="rect">
            <a:avLst/>
          </a:prstGeom>
        </p:spPr>
      </p:pic>
      <p:sp>
        <p:nvSpPr>
          <p:cNvPr id="41" name="Google Shape;853;p58">
            <a:extLst>
              <a:ext uri="{FF2B5EF4-FFF2-40B4-BE49-F238E27FC236}">
                <a16:creationId xmlns:a16="http://schemas.microsoft.com/office/drawing/2014/main" id="{1236BABB-9042-C143-8682-075ADA010B3E}"/>
              </a:ext>
            </a:extLst>
          </p:cNvPr>
          <p:cNvSpPr txBox="1">
            <a:spLocks/>
          </p:cNvSpPr>
          <p:nvPr/>
        </p:nvSpPr>
        <p:spPr>
          <a:xfrm>
            <a:off x="1862785" y="4008238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Forcibly Displaced</a:t>
            </a:r>
          </a:p>
        </p:txBody>
      </p:sp>
      <p:sp>
        <p:nvSpPr>
          <p:cNvPr id="43" name="Google Shape;853;p58">
            <a:extLst>
              <a:ext uri="{FF2B5EF4-FFF2-40B4-BE49-F238E27FC236}">
                <a16:creationId xmlns:a16="http://schemas.microsoft.com/office/drawing/2014/main" id="{D8313AD2-BDD4-0B48-9F67-F026F0A4DB55}"/>
              </a:ext>
            </a:extLst>
          </p:cNvPr>
          <p:cNvSpPr txBox="1">
            <a:spLocks/>
          </p:cNvSpPr>
          <p:nvPr/>
        </p:nvSpPr>
        <p:spPr>
          <a:xfrm>
            <a:off x="3573821" y="2378877"/>
            <a:ext cx="100159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Terrain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52CBEE-9CB6-B146-8F7D-8A8CA8D4F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25" y="1541667"/>
            <a:ext cx="870770" cy="870770"/>
          </a:xfrm>
          <a:prstGeom prst="rect">
            <a:avLst/>
          </a:prstGeom>
        </p:spPr>
      </p:pic>
      <p:sp>
        <p:nvSpPr>
          <p:cNvPr id="47" name="Google Shape;853;p58">
            <a:extLst>
              <a:ext uri="{FF2B5EF4-FFF2-40B4-BE49-F238E27FC236}">
                <a16:creationId xmlns:a16="http://schemas.microsoft.com/office/drawing/2014/main" id="{960B5D87-F198-8040-B698-F7F8FBB48F62}"/>
              </a:ext>
            </a:extLst>
          </p:cNvPr>
          <p:cNvSpPr txBox="1">
            <a:spLocks/>
          </p:cNvSpPr>
          <p:nvPr/>
        </p:nvSpPr>
        <p:spPr>
          <a:xfrm>
            <a:off x="5213938" y="3969888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Geomatics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86D697-C10F-F648-9F61-129C436A7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791" y="3175819"/>
            <a:ext cx="963562" cy="963562"/>
          </a:xfrm>
          <a:prstGeom prst="rect">
            <a:avLst/>
          </a:prstGeom>
        </p:spPr>
      </p:pic>
      <p:sp>
        <p:nvSpPr>
          <p:cNvPr id="50" name="Google Shape;853;p58">
            <a:extLst>
              <a:ext uri="{FF2B5EF4-FFF2-40B4-BE49-F238E27FC236}">
                <a16:creationId xmlns:a16="http://schemas.microsoft.com/office/drawing/2014/main" id="{F0CE700F-8AB3-7142-801B-C01BE8EC8C56}"/>
              </a:ext>
            </a:extLst>
          </p:cNvPr>
          <p:cNvSpPr txBox="1">
            <a:spLocks/>
          </p:cNvSpPr>
          <p:nvPr/>
        </p:nvSpPr>
        <p:spPr>
          <a:xfrm>
            <a:off x="5649322" y="2344494"/>
            <a:ext cx="20612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000" indent="0">
              <a:buNone/>
            </a:pPr>
            <a:r>
              <a:rPr lang="en-US" altLang="en-US" dirty="0"/>
              <a:t>Distance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74CA908-A892-A748-B00E-5C036861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572" y="1549155"/>
            <a:ext cx="870770" cy="8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Fatalities</a:t>
            </a:r>
            <a:endParaRPr dirty="0"/>
          </a:p>
        </p:txBody>
      </p:sp>
      <p:sp>
        <p:nvSpPr>
          <p:cNvPr id="721" name="Google Shape;721;p54"/>
          <p:cNvSpPr txBox="1">
            <a:spLocks noGrp="1"/>
          </p:cNvSpPr>
          <p:nvPr>
            <p:ph type="body" idx="2"/>
          </p:nvPr>
        </p:nvSpPr>
        <p:spPr>
          <a:xfrm>
            <a:off x="719999" y="2064601"/>
            <a:ext cx="3734009" cy="29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High rates at the end of the 1990s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Followed by a sharp decline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Then, relative stability for 11 years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US" dirty="0"/>
              <a:t>Then a gradual rise until reaching the highest rates!</a:t>
            </a:r>
          </a:p>
        </p:txBody>
      </p:sp>
      <p:sp>
        <p:nvSpPr>
          <p:cNvPr id="722" name="Google Shape;722;p54"/>
          <p:cNvSpPr txBox="1">
            <a:spLocks noGrp="1"/>
          </p:cNvSpPr>
          <p:nvPr>
            <p:ph type="subTitle" idx="1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Dataset Analysis</a:t>
            </a:r>
            <a:endParaRPr dirty="0"/>
          </a:p>
        </p:txBody>
      </p:sp>
      <p:cxnSp>
        <p:nvCxnSpPr>
          <p:cNvPr id="737" name="Google Shape;737;p54"/>
          <p:cNvCxnSpPr/>
          <p:nvPr/>
        </p:nvCxnSpPr>
        <p:spPr>
          <a:xfrm>
            <a:off x="4576800" y="1704975"/>
            <a:ext cx="0" cy="29877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BA3CB5D-6274-6347-9D22-71ADD723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71" y="1782900"/>
            <a:ext cx="4342664" cy="29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Africa!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Angola</a:t>
            </a:r>
          </a:p>
          <a:p>
            <a:r>
              <a:rPr lang="en-US" altLang="en-US" sz="1400" dirty="0"/>
              <a:t>Eritrea</a:t>
            </a:r>
          </a:p>
          <a:p>
            <a:r>
              <a:rPr lang="en-US" altLang="en-US" sz="1400" dirty="0"/>
              <a:t>Ethiopia</a:t>
            </a:r>
          </a:p>
          <a:p>
            <a:r>
              <a:rPr lang="en-US" altLang="en-US" sz="1400" dirty="0"/>
              <a:t>Congo</a:t>
            </a:r>
          </a:p>
          <a:p>
            <a:r>
              <a:rPr lang="en-US" altLang="en-US" sz="1400" dirty="0"/>
              <a:t>Sudan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1991-2000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76" name="Picture 375" descr="newplot (2)">
            <a:extLst>
              <a:ext uri="{FF2B5EF4-FFF2-40B4-BE49-F238E27FC236}">
                <a16:creationId xmlns:a16="http://schemas.microsoft.com/office/drawing/2014/main" id="{07DF1CC4-7052-3A45-A3FC-727930B1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15" t="16966" r="23851" b="14138"/>
          <a:stretch>
            <a:fillRect/>
          </a:stretch>
        </p:blipFill>
        <p:spPr>
          <a:xfrm>
            <a:off x="2382663" y="1627050"/>
            <a:ext cx="6292466" cy="3118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</p:spTree>
    <p:extLst>
      <p:ext uri="{BB962C8B-B14F-4D97-AF65-F5344CB8AC3E}">
        <p14:creationId xmlns:p14="http://schemas.microsoft.com/office/powerpoint/2010/main" val="368756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Africa!</a:t>
            </a:r>
            <a:endParaRPr dirty="0"/>
          </a:p>
        </p:txBody>
      </p:sp>
      <p:sp>
        <p:nvSpPr>
          <p:cNvPr id="1060" name="Google Shape;1060;p66"/>
          <p:cNvSpPr txBox="1">
            <a:spLocks noGrp="1"/>
          </p:cNvSpPr>
          <p:nvPr>
            <p:ph type="body" idx="1"/>
          </p:nvPr>
        </p:nvSpPr>
        <p:spPr>
          <a:xfrm>
            <a:off x="720000" y="2057400"/>
            <a:ext cx="1816723" cy="203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1400" dirty="0"/>
              <a:t>Sudan</a:t>
            </a:r>
          </a:p>
          <a:p>
            <a:r>
              <a:rPr lang="en-US" altLang="en-US" sz="1400" dirty="0"/>
              <a:t>Congo</a:t>
            </a:r>
          </a:p>
          <a:p>
            <a:r>
              <a:rPr lang="en-US" altLang="en-US" sz="1400" dirty="0"/>
              <a:t>Ethiopia</a:t>
            </a:r>
          </a:p>
          <a:p>
            <a:r>
              <a:rPr lang="en-US" altLang="en-US" sz="1400" dirty="0"/>
              <a:t>Somalia</a:t>
            </a:r>
          </a:p>
          <a:p>
            <a:r>
              <a:rPr lang="en-US" altLang="en-US" sz="1400" dirty="0"/>
              <a:t>Nigeria</a:t>
            </a:r>
          </a:p>
        </p:txBody>
      </p:sp>
      <p:sp>
        <p:nvSpPr>
          <p:cNvPr id="1430" name="Google Shape;1430;p66"/>
          <p:cNvSpPr txBox="1">
            <a:spLocks noGrp="1"/>
          </p:cNvSpPr>
          <p:nvPr>
            <p:ph type="subTitle" idx="2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en-US" dirty="0">
                <a:solidFill>
                  <a:schemeClr val="dk1"/>
                </a:solidFill>
              </a:rPr>
              <a:t>2001-2010 Fatalities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2DDC6-AEA6-C04D-8C76-4B31B251F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5E5FD-C3D4-D545-9E56-5077DEE10A28}"/>
              </a:ext>
            </a:extLst>
          </p:cNvPr>
          <p:cNvSpPr txBox="1"/>
          <p:nvPr/>
        </p:nvSpPr>
        <p:spPr>
          <a:xfrm>
            <a:off x="874789" y="198751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S" dirty="0"/>
              <a:t>Top 5 Countries:</a:t>
            </a:r>
          </a:p>
        </p:txBody>
      </p:sp>
      <p:pic>
        <p:nvPicPr>
          <p:cNvPr id="8" name="Picture 7" descr="newplot (1)">
            <a:extLst>
              <a:ext uri="{FF2B5EF4-FFF2-40B4-BE49-F238E27FC236}">
                <a16:creationId xmlns:a16="http://schemas.microsoft.com/office/drawing/2014/main" id="{226D9D17-2DCB-D444-A6A9-22BBC1EA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97" t="17819" r="23801" b="14258"/>
          <a:stretch>
            <a:fillRect/>
          </a:stretch>
        </p:blipFill>
        <p:spPr>
          <a:xfrm>
            <a:off x="2529361" y="1627050"/>
            <a:ext cx="6231182" cy="29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4358"/>
      </p:ext>
    </p:extLst>
  </p:cSld>
  <p:clrMapOvr>
    <a:masterClrMapping/>
  </p:clrMapOvr>
</p:sld>
</file>

<file path=ppt/theme/theme1.xml><?xml version="1.0" encoding="utf-8"?>
<a:theme xmlns:a="http://schemas.openxmlformats.org/drawingml/2006/main" name="Ride Your Bik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10707"/>
      </a:accent1>
      <a:accent2>
        <a:srgbClr val="F10707"/>
      </a:accent2>
      <a:accent3>
        <a:srgbClr val="F10707"/>
      </a:accent3>
      <a:accent4>
        <a:srgbClr val="F10707"/>
      </a:accent4>
      <a:accent5>
        <a:srgbClr val="F10707"/>
      </a:accent5>
      <a:accent6>
        <a:srgbClr val="F10707"/>
      </a:accent6>
      <a:hlink>
        <a:srgbClr val="F107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363</Words>
  <Application>Microsoft Office PowerPoint</Application>
  <PresentationFormat>عرض على الشاشة (16:9)</PresentationFormat>
  <Paragraphs>100</Paragraphs>
  <Slides>23</Slides>
  <Notes>21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24" baseType="lpstr">
      <vt:lpstr>Ride Your Bike by Slidesgo</vt:lpstr>
      <vt:lpstr>عرض تقديمي في PowerPoint</vt:lpstr>
      <vt:lpstr>Many Thanks!</vt:lpstr>
      <vt:lpstr>What is the Challenge?</vt:lpstr>
      <vt:lpstr>Predicting the number of refugees for next 5 years</vt:lpstr>
      <vt:lpstr>01</vt:lpstr>
      <vt:lpstr>Used Datasets</vt:lpstr>
      <vt:lpstr>Fatalities</vt:lpstr>
      <vt:lpstr>Africa!</vt:lpstr>
      <vt:lpstr>Africa!</vt:lpstr>
      <vt:lpstr>Arab Spring! … Wars!</vt:lpstr>
      <vt:lpstr>عرض تقديمي في PowerPoint</vt:lpstr>
      <vt:lpstr>Data Modeling &amp; Results</vt:lpstr>
      <vt:lpstr>عرض تقديمي في PowerPoint</vt:lpstr>
      <vt:lpstr>FIT (Displaced Abroad)</vt:lpstr>
      <vt:lpstr>IDP (Displaced Internally)</vt:lpstr>
      <vt:lpstr>ASY (Asylum Seekers Awaiting Decision)</vt:lpstr>
      <vt:lpstr>Overall</vt:lpstr>
      <vt:lpstr>عرض تقديمي في PowerPoint</vt:lpstr>
      <vt:lpstr>After Finished!</vt:lpstr>
      <vt:lpstr>Conclusion</vt:lpstr>
      <vt:lpstr>Lessons learnt by doing this exercise as a team</vt:lpstr>
      <vt:lpstr>References</vt:lpstr>
      <vt:lpstr>Many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abdullah abunada</cp:lastModifiedBy>
  <cp:revision>30</cp:revision>
  <dcterms:modified xsi:type="dcterms:W3CDTF">2021-03-24T19:38:08Z</dcterms:modified>
</cp:coreProperties>
</file>